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Gill Sans" panose="020B0604020202020204" charset="-18"/>
      <p:regular r:id="rId12"/>
    </p:embeddedFont>
    <p:embeddedFont>
      <p:font typeface="Gill Sans Light" panose="020B0604020202020204" charset="-18"/>
      <p:regular r:id="rId13"/>
    </p:embeddedFont>
    <p:embeddedFont>
      <p:font typeface="Gill Sans Medium" panose="020B0604020202020204" charset="-18"/>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2"/>
                </a:ext>
              </a:extLst>
            </a:blip>
            <a:stretch>
              <a:fillRect t="-767" b="-766"/>
            </a:stretch>
          </a:blipFill>
        </p:spPr>
        <p:txBody>
          <a:bodyPr/>
          <a:lstStyle/>
          <a:p>
            <a:endParaRPr lang="cs-CZ"/>
          </a:p>
        </p:txBody>
      </p:sp>
      <p:sp>
        <p:nvSpPr>
          <p:cNvPr id="3" name="TextBox 3"/>
          <p:cNvSpPr txBox="1"/>
          <p:nvPr/>
        </p:nvSpPr>
        <p:spPr>
          <a:xfrm>
            <a:off x="1692897" y="2863348"/>
            <a:ext cx="13292661" cy="3595246"/>
          </a:xfrm>
          <a:prstGeom prst="rect">
            <a:avLst/>
          </a:prstGeom>
        </p:spPr>
        <p:txBody>
          <a:bodyPr lIns="0" tIns="0" rIns="0" bIns="0" rtlCol="0" anchor="t">
            <a:spAutoFit/>
          </a:bodyPr>
          <a:lstStyle/>
          <a:p>
            <a:pPr algn="l">
              <a:lnSpc>
                <a:spcPts val="8995"/>
              </a:lnSpc>
            </a:pPr>
            <a:r>
              <a:rPr lang="en-US" sz="8400" b="1">
                <a:solidFill>
                  <a:srgbClr val="4C4C4E"/>
                </a:solidFill>
                <a:latin typeface="Gill Sans Medium"/>
                <a:ea typeface="Gill Sans Medium"/>
                <a:cs typeface="Gill Sans Medium"/>
                <a:sym typeface="Gill Sans Medium"/>
              </a:rPr>
              <a:t>Lorem ipsum dolor sit amet, consectetuer adipiscing elit. Etiam commodo dui eget wisi.</a:t>
            </a:r>
          </a:p>
        </p:txBody>
      </p:sp>
      <p:grpSp>
        <p:nvGrpSpPr>
          <p:cNvPr id="4" name="Group 4"/>
          <p:cNvGrpSpPr/>
          <p:nvPr/>
        </p:nvGrpSpPr>
        <p:grpSpPr>
          <a:xfrm>
            <a:off x="10706129" y="529114"/>
            <a:ext cx="7581871" cy="602590"/>
            <a:chOff x="0" y="0"/>
            <a:chExt cx="10850651" cy="803453"/>
          </a:xfrm>
        </p:grpSpPr>
        <p:sp>
          <p:nvSpPr>
            <p:cNvPr id="5" name="Freeform 5"/>
            <p:cNvSpPr/>
            <p:nvPr/>
          </p:nvSpPr>
          <p:spPr>
            <a:xfrm>
              <a:off x="0" y="0"/>
              <a:ext cx="10850626" cy="803402"/>
            </a:xfrm>
            <a:custGeom>
              <a:avLst/>
              <a:gdLst/>
              <a:ahLst/>
              <a:cxnLst/>
              <a:rect l="l" t="t" r="r" b="b"/>
              <a:pathLst>
                <a:path w="10850626" h="803402">
                  <a:moveTo>
                    <a:pt x="435991" y="0"/>
                  </a:moveTo>
                  <a:lnTo>
                    <a:pt x="10850626" y="0"/>
                  </a:lnTo>
                  <a:lnTo>
                    <a:pt x="10414635" y="803402"/>
                  </a:lnTo>
                  <a:lnTo>
                    <a:pt x="0" y="803402"/>
                  </a:lnTo>
                  <a:lnTo>
                    <a:pt x="435991" y="0"/>
                  </a:lnTo>
                  <a:close/>
                </a:path>
              </a:pathLst>
            </a:custGeom>
            <a:solidFill>
              <a:srgbClr val="009FE3"/>
            </a:solidFill>
          </p:spPr>
          <p:txBody>
            <a:bodyPr/>
            <a:lstStyle/>
            <a:p>
              <a:endParaRPr lang="cs-CZ"/>
            </a:p>
          </p:txBody>
        </p:sp>
      </p:grpSp>
      <p:grpSp>
        <p:nvGrpSpPr>
          <p:cNvPr id="6" name="Group 6"/>
          <p:cNvGrpSpPr/>
          <p:nvPr/>
        </p:nvGrpSpPr>
        <p:grpSpPr>
          <a:xfrm>
            <a:off x="10869625" y="444741"/>
            <a:ext cx="7113575" cy="686962"/>
            <a:chOff x="0" y="0"/>
            <a:chExt cx="10414648" cy="558203"/>
          </a:xfrm>
        </p:grpSpPr>
        <p:sp>
          <p:nvSpPr>
            <p:cNvPr id="7" name="Freeform 7"/>
            <p:cNvSpPr/>
            <p:nvPr/>
          </p:nvSpPr>
          <p:spPr>
            <a:xfrm>
              <a:off x="0" y="0"/>
              <a:ext cx="10414646" cy="558203"/>
            </a:xfrm>
            <a:custGeom>
              <a:avLst/>
              <a:gdLst/>
              <a:ahLst/>
              <a:cxnLst/>
              <a:rect l="l" t="t" r="r" b="b"/>
              <a:pathLst>
                <a:path w="10414646" h="558203">
                  <a:moveTo>
                    <a:pt x="0" y="0"/>
                  </a:moveTo>
                  <a:lnTo>
                    <a:pt x="10414646" y="0"/>
                  </a:lnTo>
                  <a:lnTo>
                    <a:pt x="10414646" y="558203"/>
                  </a:lnTo>
                  <a:lnTo>
                    <a:pt x="0" y="558203"/>
                  </a:lnTo>
                  <a:close/>
                </a:path>
              </a:pathLst>
            </a:custGeom>
            <a:blipFill>
              <a:blip r:embed="rId3">
                <a:alphaModFix amt="0"/>
              </a:blip>
              <a:stretch>
                <a:fillRect t="-313541" b="-313541"/>
              </a:stretch>
            </a:blipFill>
          </p:spPr>
          <p:txBody>
            <a:bodyPr/>
            <a:lstStyle/>
            <a:p>
              <a:endParaRPr lang="cs-CZ"/>
            </a:p>
          </p:txBody>
        </p:sp>
        <p:sp>
          <p:nvSpPr>
            <p:cNvPr id="8" name="TextBox 8"/>
            <p:cNvSpPr txBox="1"/>
            <p:nvPr/>
          </p:nvSpPr>
          <p:spPr>
            <a:xfrm>
              <a:off x="0" y="76200"/>
              <a:ext cx="10414648" cy="482003"/>
            </a:xfrm>
            <a:prstGeom prst="rect">
              <a:avLst/>
            </a:prstGeom>
          </p:spPr>
          <p:txBody>
            <a:bodyPr lIns="0" tIns="0" rIns="0" bIns="0" rtlCol="0" anchor="b"/>
            <a:lstStyle/>
            <a:p>
              <a:pPr algn="l">
                <a:lnSpc>
                  <a:spcPts val="825"/>
                </a:lnSpc>
              </a:pPr>
              <a:r>
                <a:rPr lang="en-US" sz="1650" spc="148">
                  <a:solidFill>
                    <a:srgbClr val="FFFFFF"/>
                  </a:solidFill>
                  <a:latin typeface="Gill Sans"/>
                  <a:ea typeface="Gill Sans"/>
                  <a:cs typeface="Gill Sans"/>
                  <a:sym typeface="Gill Sans"/>
                </a:rPr>
                <a:t>   JMÉNO A PŘÍJMENÍ AUTORA / NÁZEV KATEDRY / ODDĚLENÍ</a:t>
              </a:r>
            </a:p>
          </p:txBody>
        </p:sp>
      </p:grpSp>
      <p:sp>
        <p:nvSpPr>
          <p:cNvPr id="9" name="TextBox 9"/>
          <p:cNvSpPr txBox="1"/>
          <p:nvPr/>
        </p:nvSpPr>
        <p:spPr>
          <a:xfrm>
            <a:off x="1692897" y="7745759"/>
            <a:ext cx="6036588" cy="659385"/>
          </a:xfrm>
          <a:prstGeom prst="rect">
            <a:avLst/>
          </a:prstGeom>
        </p:spPr>
        <p:txBody>
          <a:bodyPr lIns="0" tIns="0" rIns="0" bIns="0" rtlCol="0" anchor="t">
            <a:spAutoFit/>
          </a:bodyPr>
          <a:lstStyle/>
          <a:p>
            <a:pPr algn="l">
              <a:lnSpc>
                <a:spcPts val="4497"/>
              </a:lnSpc>
            </a:pPr>
            <a:r>
              <a:rPr lang="en-US" sz="4200">
                <a:solidFill>
                  <a:srgbClr val="4C4C4E"/>
                </a:solidFill>
                <a:latin typeface="Gill Sans"/>
                <a:ea typeface="Gill Sans"/>
                <a:cs typeface="Gill Sans"/>
                <a:sym typeface="Gill Sans"/>
              </a:rPr>
              <a:t>Lorem ipsum dolor sit amet.</a:t>
            </a:r>
          </a:p>
        </p:txBody>
      </p:sp>
      <p:sp>
        <p:nvSpPr>
          <p:cNvPr id="10" name="TextBox 10"/>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009FE3"/>
                </a:solidFill>
                <a:latin typeface="Gill Sans"/>
                <a:ea typeface="Gill Sans"/>
                <a:cs typeface="Gill Sans"/>
                <a:sym typeface="Gill Sans"/>
              </a:rPr>
              <a:t>WWW.VSE.CZ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8861"/>
            <a:ext cx="18306717" cy="10318290"/>
            <a:chOff x="0" y="0"/>
            <a:chExt cx="24408956" cy="13757720"/>
          </a:xfrm>
        </p:grpSpPr>
        <p:sp>
          <p:nvSpPr>
            <p:cNvPr id="3" name="Freeform 3"/>
            <p:cNvSpPr/>
            <p:nvPr/>
          </p:nvSpPr>
          <p:spPr>
            <a:xfrm>
              <a:off x="0" y="0"/>
              <a:ext cx="24409019" cy="13757656"/>
            </a:xfrm>
            <a:custGeom>
              <a:avLst/>
              <a:gdLst/>
              <a:ahLst/>
              <a:cxnLst/>
              <a:rect l="l" t="t" r="r" b="b"/>
              <a:pathLst>
                <a:path w="24409019" h="13757656">
                  <a:moveTo>
                    <a:pt x="0" y="0"/>
                  </a:moveTo>
                  <a:lnTo>
                    <a:pt x="24409019" y="0"/>
                  </a:lnTo>
                  <a:lnTo>
                    <a:pt x="24409019" y="13757656"/>
                  </a:lnTo>
                  <a:lnTo>
                    <a:pt x="0" y="13757656"/>
                  </a:lnTo>
                  <a:lnTo>
                    <a:pt x="0" y="0"/>
                  </a:lnTo>
                  <a:close/>
                </a:path>
              </a:pathLst>
            </a:custGeom>
            <a:blipFill>
              <a:blip r:embed="rId2"/>
              <a:stretch>
                <a:fillRect/>
              </a:stretch>
            </a:blipFill>
          </p:spPr>
          <p:txBody>
            <a:bodyPr/>
            <a:lstStyle/>
            <a:p>
              <a:endParaRPr lang="cs-CZ"/>
            </a:p>
          </p:txBody>
        </p:sp>
      </p:grpSp>
      <p:grpSp>
        <p:nvGrpSpPr>
          <p:cNvPr id="4" name="Group 4"/>
          <p:cNvGrpSpPr/>
          <p:nvPr/>
        </p:nvGrpSpPr>
        <p:grpSpPr>
          <a:xfrm>
            <a:off x="539991" y="8152524"/>
            <a:ext cx="1588627" cy="1594485"/>
            <a:chOff x="0" y="0"/>
            <a:chExt cx="2118170" cy="2125980"/>
          </a:xfrm>
        </p:grpSpPr>
        <p:sp>
          <p:nvSpPr>
            <p:cNvPr id="5" name="Freeform 5"/>
            <p:cNvSpPr/>
            <p:nvPr/>
          </p:nvSpPr>
          <p:spPr>
            <a:xfrm>
              <a:off x="0" y="0"/>
              <a:ext cx="2118106" cy="2125980"/>
            </a:xfrm>
            <a:custGeom>
              <a:avLst/>
              <a:gdLst/>
              <a:ahLst/>
              <a:cxnLst/>
              <a:rect l="l" t="t" r="r" b="b"/>
              <a:pathLst>
                <a:path w="2118106" h="2125980">
                  <a:moveTo>
                    <a:pt x="0" y="0"/>
                  </a:moveTo>
                  <a:lnTo>
                    <a:pt x="2118106" y="0"/>
                  </a:lnTo>
                  <a:lnTo>
                    <a:pt x="2118106" y="2125980"/>
                  </a:lnTo>
                  <a:lnTo>
                    <a:pt x="0" y="2125980"/>
                  </a:lnTo>
                  <a:lnTo>
                    <a:pt x="0" y="0"/>
                  </a:lnTo>
                  <a:close/>
                </a:path>
              </a:pathLst>
            </a:custGeom>
            <a:blipFill>
              <a:blip r:embed="rId3"/>
              <a:stretch>
                <a:fillRect l="-184" r="-187"/>
              </a:stretch>
            </a:blipFill>
          </p:spPr>
          <p:txBody>
            <a:bodyPr/>
            <a:lstStyle/>
            <a:p>
              <a:endParaRPr lang="cs-CZ"/>
            </a:p>
          </p:txBody>
        </p:sp>
      </p:grpSp>
      <p:sp>
        <p:nvSpPr>
          <p:cNvPr id="6" name="TextBox 6"/>
          <p:cNvSpPr txBox="1"/>
          <p:nvPr/>
        </p:nvSpPr>
        <p:spPr>
          <a:xfrm>
            <a:off x="1692897" y="2259759"/>
            <a:ext cx="4430268" cy="1780543"/>
          </a:xfrm>
          <a:prstGeom prst="rect">
            <a:avLst/>
          </a:prstGeom>
        </p:spPr>
        <p:txBody>
          <a:bodyPr lIns="0" tIns="0" rIns="0" bIns="0" rtlCol="0" anchor="t">
            <a:spAutoFit/>
          </a:bodyPr>
          <a:lstStyle/>
          <a:p>
            <a:pPr algn="l">
              <a:lnSpc>
                <a:spcPts val="6424"/>
              </a:lnSpc>
            </a:pPr>
            <a:r>
              <a:rPr lang="en-US" sz="6000" spc="48">
                <a:solidFill>
                  <a:srgbClr val="FFFFFF"/>
                </a:solidFill>
                <a:latin typeface="Gill Sans Light"/>
                <a:ea typeface="Gill Sans Light"/>
                <a:cs typeface="Gill Sans Light"/>
                <a:sym typeface="Gill Sans Light"/>
              </a:rPr>
              <a:t>Děkuji </a:t>
            </a:r>
          </a:p>
          <a:p>
            <a:pPr algn="l">
              <a:lnSpc>
                <a:spcPts val="6424"/>
              </a:lnSpc>
            </a:pPr>
            <a:r>
              <a:rPr lang="en-US" sz="6000" spc="48">
                <a:solidFill>
                  <a:srgbClr val="FFFFFF"/>
                </a:solidFill>
                <a:latin typeface="Gill Sans Light"/>
                <a:ea typeface="Gill Sans Light"/>
                <a:cs typeface="Gill Sans Light"/>
                <a:sym typeface="Gill Sans Light"/>
              </a:rPr>
              <a:t>za pozornost!</a:t>
            </a:r>
          </a:p>
        </p:txBody>
      </p:sp>
      <p:sp>
        <p:nvSpPr>
          <p:cNvPr id="7" name="Freeform 7"/>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4"/>
                </a:ext>
              </a:extLst>
            </a:blip>
            <a:stretch>
              <a:fillRect t="-767" b="-766"/>
            </a:stretch>
          </a:blipFill>
        </p:spPr>
        <p:txBody>
          <a:bodyPr/>
          <a:lstStyle/>
          <a:p>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9FE3"/>
        </a:solidFill>
        <a:effectLst/>
      </p:bgPr>
    </p:bg>
    <p:spTree>
      <p:nvGrpSpPr>
        <p:cNvPr id="1" name=""/>
        <p:cNvGrpSpPr/>
        <p:nvPr/>
      </p:nvGrpSpPr>
      <p:grpSpPr>
        <a:xfrm>
          <a:off x="0" y="0"/>
          <a:ext cx="0" cy="0"/>
          <a:chOff x="0" y="0"/>
          <a:chExt cx="0" cy="0"/>
        </a:xfrm>
      </p:grpSpPr>
      <p:sp>
        <p:nvSpPr>
          <p:cNvPr id="2" name="Freeform 2"/>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2"/>
                </a:ext>
              </a:extLst>
            </a:blip>
            <a:stretch>
              <a:fillRect t="-767" b="-766"/>
            </a:stretch>
          </a:blipFill>
        </p:spPr>
        <p:txBody>
          <a:bodyPr/>
          <a:lstStyle/>
          <a:p>
            <a:endParaRPr lang="cs-CZ"/>
          </a:p>
        </p:txBody>
      </p:sp>
      <p:sp>
        <p:nvSpPr>
          <p:cNvPr id="3" name="TextBox 3"/>
          <p:cNvSpPr txBox="1"/>
          <p:nvPr/>
        </p:nvSpPr>
        <p:spPr>
          <a:xfrm>
            <a:off x="1692897" y="2598068"/>
            <a:ext cx="13292661" cy="3595246"/>
          </a:xfrm>
          <a:prstGeom prst="rect">
            <a:avLst/>
          </a:prstGeom>
        </p:spPr>
        <p:txBody>
          <a:bodyPr lIns="0" tIns="0" rIns="0" bIns="0" rtlCol="0" anchor="t">
            <a:spAutoFit/>
          </a:bodyPr>
          <a:lstStyle/>
          <a:p>
            <a:pPr algn="l">
              <a:lnSpc>
                <a:spcPts val="8995"/>
              </a:lnSpc>
            </a:pPr>
            <a:r>
              <a:rPr lang="en-US" sz="8400">
                <a:solidFill>
                  <a:srgbClr val="FFFFFF"/>
                </a:solidFill>
                <a:latin typeface="Gill Sans"/>
                <a:ea typeface="Gill Sans"/>
                <a:cs typeface="Gill Sans"/>
                <a:sym typeface="Gill Sans"/>
              </a:rPr>
              <a:t>Lorem ipsum dolor sit amet, consectetuer adipiscing elit. Etiam commodo dui eget wisi.</a:t>
            </a:r>
          </a:p>
        </p:txBody>
      </p:sp>
      <p:grpSp>
        <p:nvGrpSpPr>
          <p:cNvPr id="4" name="Group 4"/>
          <p:cNvGrpSpPr/>
          <p:nvPr/>
        </p:nvGrpSpPr>
        <p:grpSpPr>
          <a:xfrm>
            <a:off x="10706129" y="529114"/>
            <a:ext cx="7581871" cy="602590"/>
            <a:chOff x="0" y="0"/>
            <a:chExt cx="10850651" cy="803453"/>
          </a:xfrm>
        </p:grpSpPr>
        <p:sp>
          <p:nvSpPr>
            <p:cNvPr id="5" name="Freeform 5"/>
            <p:cNvSpPr/>
            <p:nvPr/>
          </p:nvSpPr>
          <p:spPr>
            <a:xfrm>
              <a:off x="0" y="0"/>
              <a:ext cx="10850626" cy="803402"/>
            </a:xfrm>
            <a:custGeom>
              <a:avLst/>
              <a:gdLst/>
              <a:ahLst/>
              <a:cxnLst/>
              <a:rect l="l" t="t" r="r" b="b"/>
              <a:pathLst>
                <a:path w="10850626" h="803402">
                  <a:moveTo>
                    <a:pt x="435991" y="0"/>
                  </a:moveTo>
                  <a:lnTo>
                    <a:pt x="10850626" y="0"/>
                  </a:lnTo>
                  <a:lnTo>
                    <a:pt x="10414635" y="803402"/>
                  </a:lnTo>
                  <a:lnTo>
                    <a:pt x="0" y="803402"/>
                  </a:lnTo>
                  <a:lnTo>
                    <a:pt x="435991" y="0"/>
                  </a:lnTo>
                  <a:close/>
                </a:path>
              </a:pathLst>
            </a:custGeom>
            <a:solidFill>
              <a:srgbClr val="FFFFFF"/>
            </a:solidFill>
          </p:spPr>
          <p:txBody>
            <a:bodyPr/>
            <a:lstStyle/>
            <a:p>
              <a:endParaRPr lang="cs-CZ"/>
            </a:p>
          </p:txBody>
        </p:sp>
      </p:grpSp>
      <p:grpSp>
        <p:nvGrpSpPr>
          <p:cNvPr id="6" name="Group 6"/>
          <p:cNvGrpSpPr/>
          <p:nvPr/>
        </p:nvGrpSpPr>
        <p:grpSpPr>
          <a:xfrm>
            <a:off x="10869625" y="713051"/>
            <a:ext cx="7810986" cy="418652"/>
            <a:chOff x="0" y="0"/>
            <a:chExt cx="10414648" cy="558203"/>
          </a:xfrm>
        </p:grpSpPr>
        <p:sp>
          <p:nvSpPr>
            <p:cNvPr id="7" name="Freeform 7"/>
            <p:cNvSpPr/>
            <p:nvPr/>
          </p:nvSpPr>
          <p:spPr>
            <a:xfrm>
              <a:off x="0" y="0"/>
              <a:ext cx="10414646" cy="558203"/>
            </a:xfrm>
            <a:custGeom>
              <a:avLst/>
              <a:gdLst/>
              <a:ahLst/>
              <a:cxnLst/>
              <a:rect l="l" t="t" r="r" b="b"/>
              <a:pathLst>
                <a:path w="10414646" h="558203">
                  <a:moveTo>
                    <a:pt x="0" y="0"/>
                  </a:moveTo>
                  <a:lnTo>
                    <a:pt x="10414646" y="0"/>
                  </a:lnTo>
                  <a:lnTo>
                    <a:pt x="10414646" y="558203"/>
                  </a:lnTo>
                  <a:lnTo>
                    <a:pt x="0" y="558203"/>
                  </a:lnTo>
                  <a:close/>
                </a:path>
              </a:pathLst>
            </a:custGeom>
            <a:blipFill>
              <a:blip r:embed="rId3">
                <a:alphaModFix amt="0"/>
              </a:blip>
              <a:stretch>
                <a:fillRect t="-313541" b="-313541"/>
              </a:stretch>
            </a:blipFill>
          </p:spPr>
          <p:txBody>
            <a:bodyPr/>
            <a:lstStyle/>
            <a:p>
              <a:endParaRPr lang="cs-CZ"/>
            </a:p>
          </p:txBody>
        </p:sp>
        <p:sp>
          <p:nvSpPr>
            <p:cNvPr id="8" name="TextBox 8"/>
            <p:cNvSpPr txBox="1"/>
            <p:nvPr/>
          </p:nvSpPr>
          <p:spPr>
            <a:xfrm>
              <a:off x="0" y="76200"/>
              <a:ext cx="10414648" cy="482003"/>
            </a:xfrm>
            <a:prstGeom prst="rect">
              <a:avLst/>
            </a:prstGeom>
          </p:spPr>
          <p:txBody>
            <a:bodyPr lIns="0" tIns="0" rIns="0" bIns="0" rtlCol="0" anchor="b"/>
            <a:lstStyle/>
            <a:p>
              <a:pPr algn="l">
                <a:lnSpc>
                  <a:spcPts val="825"/>
                </a:lnSpc>
              </a:pPr>
              <a:r>
                <a:rPr lang="en-US" sz="1650" spc="148">
                  <a:solidFill>
                    <a:srgbClr val="009FE3"/>
                  </a:solidFill>
                  <a:latin typeface="Gill Sans"/>
                  <a:ea typeface="Gill Sans"/>
                  <a:cs typeface="Gill Sans"/>
                  <a:sym typeface="Gill Sans"/>
                </a:rPr>
                <a:t>   JMÉNO A PŘÍJMENÍ AUTORA / NÁZEV KATEDRY / ODDĚLENÍ</a:t>
              </a:r>
            </a:p>
          </p:txBody>
        </p:sp>
      </p:grpSp>
      <p:sp>
        <p:nvSpPr>
          <p:cNvPr id="9" name="TextBox 9"/>
          <p:cNvSpPr txBox="1"/>
          <p:nvPr/>
        </p:nvSpPr>
        <p:spPr>
          <a:xfrm>
            <a:off x="1692897" y="7250535"/>
            <a:ext cx="6036588" cy="659385"/>
          </a:xfrm>
          <a:prstGeom prst="rect">
            <a:avLst/>
          </a:prstGeom>
        </p:spPr>
        <p:txBody>
          <a:bodyPr lIns="0" tIns="0" rIns="0" bIns="0" rtlCol="0" anchor="t">
            <a:spAutoFit/>
          </a:bodyPr>
          <a:lstStyle/>
          <a:p>
            <a:pPr algn="l">
              <a:lnSpc>
                <a:spcPts val="4497"/>
              </a:lnSpc>
            </a:pPr>
            <a:r>
              <a:rPr lang="en-US" sz="4200">
                <a:solidFill>
                  <a:srgbClr val="FFFFFF"/>
                </a:solidFill>
                <a:latin typeface="Gill Sans"/>
                <a:ea typeface="Gill Sans"/>
                <a:cs typeface="Gill Sans"/>
                <a:sym typeface="Gill Sans"/>
              </a:rPr>
              <a:t>Lorem ipsum dolor sit amet.</a:t>
            </a:r>
          </a:p>
        </p:txBody>
      </p:sp>
      <p:sp>
        <p:nvSpPr>
          <p:cNvPr id="10" name="TextBox 10"/>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FFFFFF"/>
                </a:solidFill>
                <a:latin typeface="Gill Sans"/>
                <a:ea typeface="Gill Sans"/>
                <a:cs typeface="Gill Sans"/>
                <a:sym typeface="Gill Sans"/>
              </a:rPr>
              <a:t>WWW.VSE.CZ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9FE3"/>
        </a:solidFill>
        <a:effectLst/>
      </p:bgPr>
    </p:bg>
    <p:spTree>
      <p:nvGrpSpPr>
        <p:cNvPr id="1" name=""/>
        <p:cNvGrpSpPr/>
        <p:nvPr/>
      </p:nvGrpSpPr>
      <p:grpSpPr>
        <a:xfrm>
          <a:off x="0" y="0"/>
          <a:ext cx="0" cy="0"/>
          <a:chOff x="0" y="0"/>
          <a:chExt cx="0" cy="0"/>
        </a:xfrm>
      </p:grpSpPr>
      <p:sp>
        <p:nvSpPr>
          <p:cNvPr id="2" name="Freeform 2"/>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2"/>
                </a:ext>
              </a:extLst>
            </a:blip>
            <a:stretch>
              <a:fillRect t="-767" b="-766"/>
            </a:stretch>
          </a:blipFill>
        </p:spPr>
        <p:txBody>
          <a:bodyPr/>
          <a:lstStyle/>
          <a:p>
            <a:endParaRPr lang="cs-CZ"/>
          </a:p>
        </p:txBody>
      </p:sp>
      <p:grpSp>
        <p:nvGrpSpPr>
          <p:cNvPr id="3" name="Group 3"/>
          <p:cNvGrpSpPr/>
          <p:nvPr/>
        </p:nvGrpSpPr>
        <p:grpSpPr>
          <a:xfrm>
            <a:off x="10706130" y="529114"/>
            <a:ext cx="7570774" cy="602590"/>
            <a:chOff x="0" y="0"/>
            <a:chExt cx="10850651" cy="803453"/>
          </a:xfrm>
        </p:grpSpPr>
        <p:sp>
          <p:nvSpPr>
            <p:cNvPr id="4" name="Freeform 4"/>
            <p:cNvSpPr/>
            <p:nvPr/>
          </p:nvSpPr>
          <p:spPr>
            <a:xfrm>
              <a:off x="0" y="0"/>
              <a:ext cx="10850626" cy="803402"/>
            </a:xfrm>
            <a:custGeom>
              <a:avLst/>
              <a:gdLst/>
              <a:ahLst/>
              <a:cxnLst/>
              <a:rect l="l" t="t" r="r" b="b"/>
              <a:pathLst>
                <a:path w="10850626" h="803402">
                  <a:moveTo>
                    <a:pt x="435991" y="0"/>
                  </a:moveTo>
                  <a:lnTo>
                    <a:pt x="10850626" y="0"/>
                  </a:lnTo>
                  <a:lnTo>
                    <a:pt x="10414635" y="803402"/>
                  </a:lnTo>
                  <a:lnTo>
                    <a:pt x="0" y="803402"/>
                  </a:lnTo>
                  <a:lnTo>
                    <a:pt x="435991" y="0"/>
                  </a:lnTo>
                  <a:close/>
                </a:path>
              </a:pathLst>
            </a:custGeom>
            <a:solidFill>
              <a:srgbClr val="FFFFFF"/>
            </a:solidFill>
          </p:spPr>
          <p:txBody>
            <a:bodyPr/>
            <a:lstStyle/>
            <a:p>
              <a:endParaRPr lang="cs-CZ"/>
            </a:p>
          </p:txBody>
        </p:sp>
      </p:grpSp>
      <p:grpSp>
        <p:nvGrpSpPr>
          <p:cNvPr id="5" name="Group 5"/>
          <p:cNvGrpSpPr/>
          <p:nvPr/>
        </p:nvGrpSpPr>
        <p:grpSpPr>
          <a:xfrm>
            <a:off x="10869625" y="529114"/>
            <a:ext cx="7570775" cy="602589"/>
            <a:chOff x="0" y="0"/>
            <a:chExt cx="10414648" cy="558203"/>
          </a:xfrm>
        </p:grpSpPr>
        <p:sp>
          <p:nvSpPr>
            <p:cNvPr id="6" name="Freeform 6"/>
            <p:cNvSpPr/>
            <p:nvPr/>
          </p:nvSpPr>
          <p:spPr>
            <a:xfrm>
              <a:off x="0" y="0"/>
              <a:ext cx="10414646" cy="558203"/>
            </a:xfrm>
            <a:custGeom>
              <a:avLst/>
              <a:gdLst/>
              <a:ahLst/>
              <a:cxnLst/>
              <a:rect l="l" t="t" r="r" b="b"/>
              <a:pathLst>
                <a:path w="10414646" h="558203">
                  <a:moveTo>
                    <a:pt x="0" y="0"/>
                  </a:moveTo>
                  <a:lnTo>
                    <a:pt x="10414646" y="0"/>
                  </a:lnTo>
                  <a:lnTo>
                    <a:pt x="10414646" y="558203"/>
                  </a:lnTo>
                  <a:lnTo>
                    <a:pt x="0" y="558203"/>
                  </a:lnTo>
                  <a:close/>
                </a:path>
              </a:pathLst>
            </a:custGeom>
            <a:blipFill>
              <a:blip r:embed="rId3">
                <a:alphaModFix amt="0"/>
              </a:blip>
              <a:stretch>
                <a:fillRect t="-313541" b="-313541"/>
              </a:stretch>
            </a:blipFill>
          </p:spPr>
          <p:txBody>
            <a:bodyPr/>
            <a:lstStyle/>
            <a:p>
              <a:endParaRPr lang="cs-CZ"/>
            </a:p>
          </p:txBody>
        </p:sp>
        <p:sp>
          <p:nvSpPr>
            <p:cNvPr id="7" name="TextBox 7"/>
            <p:cNvSpPr txBox="1"/>
            <p:nvPr/>
          </p:nvSpPr>
          <p:spPr>
            <a:xfrm>
              <a:off x="0" y="76200"/>
              <a:ext cx="10414648" cy="482003"/>
            </a:xfrm>
            <a:prstGeom prst="rect">
              <a:avLst/>
            </a:prstGeom>
          </p:spPr>
          <p:txBody>
            <a:bodyPr lIns="0" tIns="0" rIns="0" bIns="0" rtlCol="0" anchor="b"/>
            <a:lstStyle/>
            <a:p>
              <a:pPr algn="l">
                <a:lnSpc>
                  <a:spcPts val="825"/>
                </a:lnSpc>
              </a:pPr>
              <a:r>
                <a:rPr lang="en-US" sz="1650" spc="148">
                  <a:solidFill>
                    <a:srgbClr val="009FE3"/>
                  </a:solidFill>
                  <a:latin typeface="Gill Sans"/>
                  <a:ea typeface="Gill Sans"/>
                  <a:cs typeface="Gill Sans"/>
                  <a:sym typeface="Gill Sans"/>
                </a:rPr>
                <a:t>   JMÉNO A PŘÍJMENÍ AUTORA / NÁZEV KATEDRY / ODDĚLENÍ</a:t>
              </a:r>
            </a:p>
          </p:txBody>
        </p:sp>
      </p:grpSp>
      <p:sp>
        <p:nvSpPr>
          <p:cNvPr id="8" name="TextBox 8"/>
          <p:cNvSpPr txBox="1"/>
          <p:nvPr/>
        </p:nvSpPr>
        <p:spPr>
          <a:xfrm>
            <a:off x="1692897" y="2832106"/>
            <a:ext cx="11750040" cy="3419612"/>
          </a:xfrm>
          <a:prstGeom prst="rect">
            <a:avLst/>
          </a:prstGeom>
        </p:spPr>
        <p:txBody>
          <a:bodyPr lIns="0" tIns="0" rIns="0" bIns="0" rtlCol="0" anchor="t">
            <a:spAutoFit/>
          </a:bodyPr>
          <a:lstStyle/>
          <a:p>
            <a:pPr algn="l">
              <a:lnSpc>
                <a:spcPts val="25198"/>
              </a:lnSpc>
            </a:pPr>
            <a:r>
              <a:rPr lang="en-US" sz="18000">
                <a:solidFill>
                  <a:srgbClr val="FFFFFF"/>
                </a:solidFill>
                <a:latin typeface="Gill Sans"/>
                <a:ea typeface="Gill Sans"/>
                <a:cs typeface="Gill Sans"/>
                <a:sym typeface="Gill Sans"/>
              </a:rPr>
              <a:t>Velký titulek</a:t>
            </a:r>
          </a:p>
        </p:txBody>
      </p:sp>
      <p:sp>
        <p:nvSpPr>
          <p:cNvPr id="9" name="TextBox 9"/>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FFFFFF"/>
                </a:solidFill>
                <a:latin typeface="Gill Sans"/>
                <a:ea typeface="Gill Sans"/>
                <a:cs typeface="Gill Sans"/>
                <a:sym typeface="Gill Sans"/>
              </a:rPr>
              <a:t>WWW.VSE.CZ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29040" y="0"/>
            <a:ext cx="11453432" cy="10287000"/>
            <a:chOff x="0" y="0"/>
            <a:chExt cx="15271242" cy="13716000"/>
          </a:xfrm>
        </p:grpSpPr>
        <p:sp>
          <p:nvSpPr>
            <p:cNvPr id="3" name="Freeform 3"/>
            <p:cNvSpPr/>
            <p:nvPr/>
          </p:nvSpPr>
          <p:spPr>
            <a:xfrm>
              <a:off x="0" y="0"/>
              <a:ext cx="15271242" cy="13716000"/>
            </a:xfrm>
            <a:custGeom>
              <a:avLst/>
              <a:gdLst/>
              <a:ahLst/>
              <a:cxnLst/>
              <a:rect l="l" t="t" r="r" b="b"/>
              <a:pathLst>
                <a:path w="15271242" h="13716000">
                  <a:moveTo>
                    <a:pt x="5497322" y="0"/>
                  </a:moveTo>
                  <a:lnTo>
                    <a:pt x="0" y="13716000"/>
                  </a:lnTo>
                  <a:lnTo>
                    <a:pt x="15271242" y="13716000"/>
                  </a:lnTo>
                  <a:lnTo>
                    <a:pt x="15271242" y="0"/>
                  </a:lnTo>
                  <a:close/>
                </a:path>
              </a:pathLst>
            </a:custGeom>
            <a:blipFill>
              <a:blip r:embed="rId2"/>
              <a:stretch>
                <a:fillRect t="-6" b="-6"/>
              </a:stretch>
            </a:blipFill>
          </p:spPr>
          <p:txBody>
            <a:bodyPr/>
            <a:lstStyle/>
            <a:p>
              <a:endParaRPr lang="cs-CZ"/>
            </a:p>
          </p:txBody>
        </p:sp>
      </p:grpSp>
      <p:sp>
        <p:nvSpPr>
          <p:cNvPr id="4" name="Freeform 4"/>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3"/>
                </a:ext>
              </a:extLst>
            </a:blip>
            <a:stretch>
              <a:fillRect t="-767" b="-766"/>
            </a:stretch>
          </a:blipFill>
        </p:spPr>
        <p:txBody>
          <a:bodyPr/>
          <a:lstStyle/>
          <a:p>
            <a:endParaRPr lang="cs-CZ"/>
          </a:p>
        </p:txBody>
      </p:sp>
      <p:sp>
        <p:nvSpPr>
          <p:cNvPr id="5" name="TextBox 5"/>
          <p:cNvSpPr txBox="1"/>
          <p:nvPr/>
        </p:nvSpPr>
        <p:spPr>
          <a:xfrm>
            <a:off x="1692897" y="1848364"/>
            <a:ext cx="5638409" cy="5353029"/>
          </a:xfrm>
          <a:prstGeom prst="rect">
            <a:avLst/>
          </a:prstGeom>
        </p:spPr>
        <p:txBody>
          <a:bodyPr lIns="0" tIns="0" rIns="0" bIns="0" rtlCol="0" anchor="t">
            <a:spAutoFit/>
          </a:bodyPr>
          <a:lstStyle/>
          <a:p>
            <a:pPr algn="l">
              <a:lnSpc>
                <a:spcPts val="6853"/>
              </a:lnSpc>
            </a:pPr>
            <a:r>
              <a:rPr lang="en-US" sz="6398">
                <a:solidFill>
                  <a:srgbClr val="4C4C4E"/>
                </a:solidFill>
                <a:latin typeface="Gill Sans"/>
                <a:ea typeface="Gill Sans"/>
                <a:cs typeface="Gill Sans"/>
                <a:sym typeface="Gill Sans"/>
              </a:rPr>
              <a:t>Lorem ipsum dolor sit amet, consectetuer adipiscing elit. Etiam commodo dui eget wisi.</a:t>
            </a:r>
          </a:p>
        </p:txBody>
      </p:sp>
      <p:grpSp>
        <p:nvGrpSpPr>
          <p:cNvPr id="6" name="Group 6"/>
          <p:cNvGrpSpPr/>
          <p:nvPr/>
        </p:nvGrpSpPr>
        <p:grpSpPr>
          <a:xfrm>
            <a:off x="10706130" y="529114"/>
            <a:ext cx="7776342" cy="602590"/>
            <a:chOff x="0" y="0"/>
            <a:chExt cx="10850651" cy="803453"/>
          </a:xfrm>
        </p:grpSpPr>
        <p:sp>
          <p:nvSpPr>
            <p:cNvPr id="7" name="Freeform 7"/>
            <p:cNvSpPr/>
            <p:nvPr/>
          </p:nvSpPr>
          <p:spPr>
            <a:xfrm>
              <a:off x="0" y="0"/>
              <a:ext cx="10850626" cy="803402"/>
            </a:xfrm>
            <a:custGeom>
              <a:avLst/>
              <a:gdLst/>
              <a:ahLst/>
              <a:cxnLst/>
              <a:rect l="l" t="t" r="r" b="b"/>
              <a:pathLst>
                <a:path w="10850626" h="803402">
                  <a:moveTo>
                    <a:pt x="435991" y="0"/>
                  </a:moveTo>
                  <a:lnTo>
                    <a:pt x="10850626" y="0"/>
                  </a:lnTo>
                  <a:lnTo>
                    <a:pt x="10414635" y="803402"/>
                  </a:lnTo>
                  <a:lnTo>
                    <a:pt x="0" y="803402"/>
                  </a:lnTo>
                  <a:lnTo>
                    <a:pt x="435991" y="0"/>
                  </a:lnTo>
                  <a:close/>
                </a:path>
              </a:pathLst>
            </a:custGeom>
            <a:solidFill>
              <a:srgbClr val="009FE3"/>
            </a:solidFill>
          </p:spPr>
          <p:txBody>
            <a:bodyPr/>
            <a:lstStyle/>
            <a:p>
              <a:endParaRPr lang="cs-CZ"/>
            </a:p>
          </p:txBody>
        </p:sp>
      </p:grpSp>
      <p:grpSp>
        <p:nvGrpSpPr>
          <p:cNvPr id="8" name="Group 8"/>
          <p:cNvGrpSpPr/>
          <p:nvPr/>
        </p:nvGrpSpPr>
        <p:grpSpPr>
          <a:xfrm>
            <a:off x="10869625" y="529114"/>
            <a:ext cx="7612847" cy="602589"/>
            <a:chOff x="0" y="0"/>
            <a:chExt cx="10414648" cy="558203"/>
          </a:xfrm>
        </p:grpSpPr>
        <p:sp>
          <p:nvSpPr>
            <p:cNvPr id="9" name="Freeform 9"/>
            <p:cNvSpPr/>
            <p:nvPr/>
          </p:nvSpPr>
          <p:spPr>
            <a:xfrm>
              <a:off x="0" y="0"/>
              <a:ext cx="10414646" cy="558203"/>
            </a:xfrm>
            <a:custGeom>
              <a:avLst/>
              <a:gdLst/>
              <a:ahLst/>
              <a:cxnLst/>
              <a:rect l="l" t="t" r="r" b="b"/>
              <a:pathLst>
                <a:path w="10414646" h="558203">
                  <a:moveTo>
                    <a:pt x="0" y="0"/>
                  </a:moveTo>
                  <a:lnTo>
                    <a:pt x="10414646" y="0"/>
                  </a:lnTo>
                  <a:lnTo>
                    <a:pt x="10414646" y="558203"/>
                  </a:lnTo>
                  <a:lnTo>
                    <a:pt x="0" y="558203"/>
                  </a:lnTo>
                  <a:close/>
                </a:path>
              </a:pathLst>
            </a:custGeom>
            <a:blipFill>
              <a:blip r:embed="rId4">
                <a:alphaModFix amt="0"/>
              </a:blip>
              <a:stretch>
                <a:fillRect t="-313541" b="-313541"/>
              </a:stretch>
            </a:blipFill>
          </p:spPr>
          <p:txBody>
            <a:bodyPr/>
            <a:lstStyle/>
            <a:p>
              <a:endParaRPr lang="cs-CZ"/>
            </a:p>
          </p:txBody>
        </p:sp>
        <p:sp>
          <p:nvSpPr>
            <p:cNvPr id="10" name="TextBox 10"/>
            <p:cNvSpPr txBox="1"/>
            <p:nvPr/>
          </p:nvSpPr>
          <p:spPr>
            <a:xfrm>
              <a:off x="0" y="76200"/>
              <a:ext cx="10414648" cy="482003"/>
            </a:xfrm>
            <a:prstGeom prst="rect">
              <a:avLst/>
            </a:prstGeom>
          </p:spPr>
          <p:txBody>
            <a:bodyPr lIns="0" tIns="0" rIns="0" bIns="0" rtlCol="0" anchor="b"/>
            <a:lstStyle/>
            <a:p>
              <a:pPr algn="l">
                <a:lnSpc>
                  <a:spcPts val="825"/>
                </a:lnSpc>
              </a:pPr>
              <a:r>
                <a:rPr lang="en-US" sz="1650" spc="148">
                  <a:solidFill>
                    <a:srgbClr val="FFFFFF"/>
                  </a:solidFill>
                  <a:latin typeface="Gill Sans"/>
                  <a:ea typeface="Gill Sans"/>
                  <a:cs typeface="Gill Sans"/>
                  <a:sym typeface="Gill Sans"/>
                </a:rPr>
                <a:t>   JMÉNO A PŘÍJMENÍ AUTORA / NÁZEV KATEDRY / ODDĚLENÍ</a:t>
              </a:r>
            </a:p>
          </p:txBody>
        </p:sp>
      </p:grpSp>
      <p:sp>
        <p:nvSpPr>
          <p:cNvPr id="11" name="TextBox 11"/>
          <p:cNvSpPr txBox="1"/>
          <p:nvPr/>
        </p:nvSpPr>
        <p:spPr>
          <a:xfrm>
            <a:off x="1692897" y="8020641"/>
            <a:ext cx="4226719" cy="659385"/>
          </a:xfrm>
          <a:prstGeom prst="rect">
            <a:avLst/>
          </a:prstGeom>
        </p:spPr>
        <p:txBody>
          <a:bodyPr lIns="0" tIns="0" rIns="0" bIns="0" rtlCol="0" anchor="t">
            <a:spAutoFit/>
          </a:bodyPr>
          <a:lstStyle/>
          <a:p>
            <a:pPr algn="l">
              <a:lnSpc>
                <a:spcPts val="4497"/>
              </a:lnSpc>
            </a:pPr>
            <a:r>
              <a:rPr lang="en-US" sz="4200">
                <a:solidFill>
                  <a:srgbClr val="4C4C4E"/>
                </a:solidFill>
                <a:latin typeface="Gill Sans"/>
                <a:ea typeface="Gill Sans"/>
                <a:cs typeface="Gill Sans"/>
                <a:sym typeface="Gill Sans"/>
              </a:rPr>
              <a:t>Lorem ipsum dolor.</a:t>
            </a:r>
          </a:p>
        </p:txBody>
      </p:sp>
      <p:sp>
        <p:nvSpPr>
          <p:cNvPr id="12" name="TextBox 12"/>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FFFFFF"/>
                </a:solidFill>
                <a:latin typeface="Gill Sans"/>
                <a:ea typeface="Gill Sans"/>
                <a:cs typeface="Gill Sans"/>
                <a:sym typeface="Gill Sans"/>
              </a:rPr>
              <a:t>WWW.VSE.CZ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9FE3"/>
        </a:solidFill>
        <a:effectLst/>
      </p:bgPr>
    </p:bg>
    <p:spTree>
      <p:nvGrpSpPr>
        <p:cNvPr id="1" name=""/>
        <p:cNvGrpSpPr/>
        <p:nvPr/>
      </p:nvGrpSpPr>
      <p:grpSpPr>
        <a:xfrm>
          <a:off x="0" y="0"/>
          <a:ext cx="0" cy="0"/>
          <a:chOff x="0" y="0"/>
          <a:chExt cx="0" cy="0"/>
        </a:xfrm>
      </p:grpSpPr>
      <p:grpSp>
        <p:nvGrpSpPr>
          <p:cNvPr id="2" name="Group 2"/>
          <p:cNvGrpSpPr/>
          <p:nvPr/>
        </p:nvGrpSpPr>
        <p:grpSpPr>
          <a:xfrm>
            <a:off x="7124290" y="0"/>
            <a:ext cx="11453432" cy="10287000"/>
            <a:chOff x="0" y="0"/>
            <a:chExt cx="15271242" cy="13716000"/>
          </a:xfrm>
        </p:grpSpPr>
        <p:sp>
          <p:nvSpPr>
            <p:cNvPr id="3" name="Freeform 3"/>
            <p:cNvSpPr/>
            <p:nvPr/>
          </p:nvSpPr>
          <p:spPr>
            <a:xfrm>
              <a:off x="0" y="0"/>
              <a:ext cx="15271242" cy="13716000"/>
            </a:xfrm>
            <a:custGeom>
              <a:avLst/>
              <a:gdLst/>
              <a:ahLst/>
              <a:cxnLst/>
              <a:rect l="l" t="t" r="r" b="b"/>
              <a:pathLst>
                <a:path w="15271242" h="13716000">
                  <a:moveTo>
                    <a:pt x="5497322" y="0"/>
                  </a:moveTo>
                  <a:lnTo>
                    <a:pt x="0" y="13716000"/>
                  </a:lnTo>
                  <a:lnTo>
                    <a:pt x="15271242" y="13716000"/>
                  </a:lnTo>
                  <a:lnTo>
                    <a:pt x="15271242" y="0"/>
                  </a:lnTo>
                  <a:close/>
                </a:path>
              </a:pathLst>
            </a:custGeom>
            <a:solidFill>
              <a:srgbClr val="FFFFFF"/>
            </a:solidFill>
          </p:spPr>
          <p:txBody>
            <a:bodyPr/>
            <a:lstStyle/>
            <a:p>
              <a:endParaRPr lang="cs-CZ"/>
            </a:p>
          </p:txBody>
        </p:sp>
      </p:grpSp>
      <p:sp>
        <p:nvSpPr>
          <p:cNvPr id="4" name="TextBox 4"/>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009FE3"/>
                </a:solidFill>
                <a:latin typeface="Gill Sans"/>
                <a:ea typeface="Gill Sans"/>
                <a:cs typeface="Gill Sans"/>
                <a:sym typeface="Gill Sans"/>
              </a:rPr>
              <a:t>WWW.VSE.CZ</a:t>
            </a:r>
          </a:p>
        </p:txBody>
      </p:sp>
      <p:sp>
        <p:nvSpPr>
          <p:cNvPr id="5" name="TextBox 5"/>
          <p:cNvSpPr txBox="1"/>
          <p:nvPr/>
        </p:nvSpPr>
        <p:spPr>
          <a:xfrm>
            <a:off x="1692897" y="1848364"/>
            <a:ext cx="5638409" cy="5353029"/>
          </a:xfrm>
          <a:prstGeom prst="rect">
            <a:avLst/>
          </a:prstGeom>
        </p:spPr>
        <p:txBody>
          <a:bodyPr lIns="0" tIns="0" rIns="0" bIns="0" rtlCol="0" anchor="t">
            <a:spAutoFit/>
          </a:bodyPr>
          <a:lstStyle/>
          <a:p>
            <a:pPr algn="l">
              <a:lnSpc>
                <a:spcPts val="6853"/>
              </a:lnSpc>
            </a:pPr>
            <a:r>
              <a:rPr lang="en-US" sz="6398">
                <a:solidFill>
                  <a:srgbClr val="FFFFFF"/>
                </a:solidFill>
                <a:latin typeface="Gill Sans"/>
                <a:ea typeface="Gill Sans"/>
                <a:cs typeface="Gill Sans"/>
                <a:sym typeface="Gill Sans"/>
              </a:rPr>
              <a:t>Lorem ipsum dolor sit amet, consectetuer adipiscing elit. Etiam commodo dui eget wisi.</a:t>
            </a:r>
          </a:p>
        </p:txBody>
      </p:sp>
      <p:grpSp>
        <p:nvGrpSpPr>
          <p:cNvPr id="6" name="Group 6"/>
          <p:cNvGrpSpPr/>
          <p:nvPr/>
        </p:nvGrpSpPr>
        <p:grpSpPr>
          <a:xfrm>
            <a:off x="10706129" y="529114"/>
            <a:ext cx="7871593" cy="602590"/>
            <a:chOff x="0" y="0"/>
            <a:chExt cx="10850651" cy="803453"/>
          </a:xfrm>
        </p:grpSpPr>
        <p:sp>
          <p:nvSpPr>
            <p:cNvPr id="7" name="Freeform 7"/>
            <p:cNvSpPr/>
            <p:nvPr/>
          </p:nvSpPr>
          <p:spPr>
            <a:xfrm>
              <a:off x="0" y="0"/>
              <a:ext cx="10850626" cy="803402"/>
            </a:xfrm>
            <a:custGeom>
              <a:avLst/>
              <a:gdLst/>
              <a:ahLst/>
              <a:cxnLst/>
              <a:rect l="l" t="t" r="r" b="b"/>
              <a:pathLst>
                <a:path w="10850626" h="803402">
                  <a:moveTo>
                    <a:pt x="435991" y="0"/>
                  </a:moveTo>
                  <a:lnTo>
                    <a:pt x="10850626" y="0"/>
                  </a:lnTo>
                  <a:lnTo>
                    <a:pt x="10414635" y="803402"/>
                  </a:lnTo>
                  <a:lnTo>
                    <a:pt x="0" y="803402"/>
                  </a:lnTo>
                  <a:lnTo>
                    <a:pt x="435991" y="0"/>
                  </a:lnTo>
                  <a:close/>
                </a:path>
              </a:pathLst>
            </a:custGeom>
            <a:solidFill>
              <a:srgbClr val="009FE3"/>
            </a:solidFill>
          </p:spPr>
          <p:txBody>
            <a:bodyPr/>
            <a:lstStyle/>
            <a:p>
              <a:endParaRPr lang="cs-CZ"/>
            </a:p>
          </p:txBody>
        </p:sp>
      </p:grpSp>
      <p:grpSp>
        <p:nvGrpSpPr>
          <p:cNvPr id="8" name="Group 8"/>
          <p:cNvGrpSpPr/>
          <p:nvPr/>
        </p:nvGrpSpPr>
        <p:grpSpPr>
          <a:xfrm>
            <a:off x="10869625" y="713051"/>
            <a:ext cx="7810986" cy="418652"/>
            <a:chOff x="0" y="0"/>
            <a:chExt cx="10414648" cy="558203"/>
          </a:xfrm>
        </p:grpSpPr>
        <p:sp>
          <p:nvSpPr>
            <p:cNvPr id="9" name="Freeform 9"/>
            <p:cNvSpPr/>
            <p:nvPr/>
          </p:nvSpPr>
          <p:spPr>
            <a:xfrm>
              <a:off x="0" y="0"/>
              <a:ext cx="10414646" cy="558203"/>
            </a:xfrm>
            <a:custGeom>
              <a:avLst/>
              <a:gdLst/>
              <a:ahLst/>
              <a:cxnLst/>
              <a:rect l="l" t="t" r="r" b="b"/>
              <a:pathLst>
                <a:path w="10414646" h="558203">
                  <a:moveTo>
                    <a:pt x="0" y="0"/>
                  </a:moveTo>
                  <a:lnTo>
                    <a:pt x="10414646" y="0"/>
                  </a:lnTo>
                  <a:lnTo>
                    <a:pt x="10414646" y="558203"/>
                  </a:lnTo>
                  <a:lnTo>
                    <a:pt x="0" y="558203"/>
                  </a:lnTo>
                  <a:close/>
                </a:path>
              </a:pathLst>
            </a:custGeom>
            <a:blipFill>
              <a:blip r:embed="rId2">
                <a:alphaModFix amt="0"/>
              </a:blip>
              <a:stretch>
                <a:fillRect t="-313541" b="-313541"/>
              </a:stretch>
            </a:blipFill>
          </p:spPr>
          <p:txBody>
            <a:bodyPr/>
            <a:lstStyle/>
            <a:p>
              <a:endParaRPr lang="cs-CZ"/>
            </a:p>
          </p:txBody>
        </p:sp>
        <p:sp>
          <p:nvSpPr>
            <p:cNvPr id="10" name="TextBox 10"/>
            <p:cNvSpPr txBox="1"/>
            <p:nvPr/>
          </p:nvSpPr>
          <p:spPr>
            <a:xfrm>
              <a:off x="0" y="76200"/>
              <a:ext cx="10414648" cy="482003"/>
            </a:xfrm>
            <a:prstGeom prst="rect">
              <a:avLst/>
            </a:prstGeom>
          </p:spPr>
          <p:txBody>
            <a:bodyPr lIns="0" tIns="0" rIns="0" bIns="0" rtlCol="0" anchor="b"/>
            <a:lstStyle/>
            <a:p>
              <a:pPr algn="l">
                <a:lnSpc>
                  <a:spcPts val="825"/>
                </a:lnSpc>
              </a:pPr>
              <a:r>
                <a:rPr lang="en-US" sz="1650" spc="148">
                  <a:solidFill>
                    <a:srgbClr val="FFFFFF"/>
                  </a:solidFill>
                  <a:latin typeface="Gill Sans"/>
                  <a:ea typeface="Gill Sans"/>
                  <a:cs typeface="Gill Sans"/>
                  <a:sym typeface="Gill Sans"/>
                </a:rPr>
                <a:t>   JMÉNO A PŘÍJMENÍ AUTORA / NÁZEV KATEDRY / ODDĚLENÍ</a:t>
              </a:r>
            </a:p>
          </p:txBody>
        </p:sp>
      </p:grpSp>
      <p:sp>
        <p:nvSpPr>
          <p:cNvPr id="11" name="TextBox 11"/>
          <p:cNvSpPr txBox="1"/>
          <p:nvPr/>
        </p:nvSpPr>
        <p:spPr>
          <a:xfrm>
            <a:off x="1692897" y="8020641"/>
            <a:ext cx="4226719" cy="659385"/>
          </a:xfrm>
          <a:prstGeom prst="rect">
            <a:avLst/>
          </a:prstGeom>
        </p:spPr>
        <p:txBody>
          <a:bodyPr lIns="0" tIns="0" rIns="0" bIns="0" rtlCol="0" anchor="t">
            <a:spAutoFit/>
          </a:bodyPr>
          <a:lstStyle/>
          <a:p>
            <a:pPr algn="l">
              <a:lnSpc>
                <a:spcPts val="4497"/>
              </a:lnSpc>
            </a:pPr>
            <a:r>
              <a:rPr lang="en-US" sz="4200">
                <a:solidFill>
                  <a:srgbClr val="FFFFFF"/>
                </a:solidFill>
                <a:latin typeface="Gill Sans"/>
                <a:ea typeface="Gill Sans"/>
                <a:cs typeface="Gill Sans"/>
                <a:sym typeface="Gill Sans"/>
              </a:rPr>
              <a:t>Lorem ipsum dolor.</a:t>
            </a:r>
          </a:p>
        </p:txBody>
      </p:sp>
      <p:sp>
        <p:nvSpPr>
          <p:cNvPr id="12" name="Freeform 12"/>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3"/>
                </a:ext>
              </a:extLst>
            </a:blip>
            <a:stretch>
              <a:fillRect t="-767" b="-766"/>
            </a:stretch>
          </a:blipFill>
        </p:spPr>
        <p:txBody>
          <a:bodyPr/>
          <a:lstStyle/>
          <a:p>
            <a:endParaRPr lang="cs-CZ"/>
          </a:p>
        </p:txBody>
      </p:sp>
      <p:sp>
        <p:nvSpPr>
          <p:cNvPr id="13" name="TextBox 13"/>
          <p:cNvSpPr txBox="1"/>
          <p:nvPr/>
        </p:nvSpPr>
        <p:spPr>
          <a:xfrm>
            <a:off x="11180474" y="2238204"/>
            <a:ext cx="5618045" cy="5701666"/>
          </a:xfrm>
          <a:prstGeom prst="rect">
            <a:avLst/>
          </a:prstGeom>
        </p:spPr>
        <p:txBody>
          <a:bodyPr lIns="0" tIns="0" rIns="0" bIns="0" rtlCol="0" anchor="t">
            <a:spAutoFit/>
          </a:bodyPr>
          <a:lstStyle/>
          <a:p>
            <a:pPr algn="l">
              <a:lnSpc>
                <a:spcPts val="2699"/>
              </a:lnSpc>
            </a:pPr>
            <a:r>
              <a:rPr lang="en-US" sz="2100">
                <a:solidFill>
                  <a:srgbClr val="4C4C4E"/>
                </a:solidFill>
                <a:latin typeface="Gill Sans"/>
                <a:ea typeface="Gill Sans"/>
                <a:cs typeface="Gill Sans"/>
                <a:sym typeface="Gill Sans"/>
              </a:rPr>
              <a:t>Per inceptos hymenaeos. Lorem ipsum dolor sit amet, consectetuer adipiscing elit. Nam sed tellus id magna elementum tincidunt. </a:t>
            </a:r>
          </a:p>
          <a:p>
            <a:pPr algn="l" rtl="1">
              <a:lnSpc>
                <a:spcPts val="2699"/>
              </a:lnSpc>
            </a:pPr>
            <a:endParaRPr lang="en-US" sz="2100">
              <a:solidFill>
                <a:srgbClr val="4C4C4E"/>
              </a:solidFill>
              <a:latin typeface="Gill Sans"/>
              <a:ea typeface="Gill Sans"/>
              <a:cs typeface="Gill Sans"/>
              <a:sym typeface="Gill Sans"/>
            </a:endParaRPr>
          </a:p>
          <a:p>
            <a:pPr algn="r" rtl="1">
              <a:lnSpc>
                <a:spcPts val="2699"/>
              </a:lnSpc>
            </a:pPr>
            <a:r>
              <a:rPr lang="en-US" sz="2100">
                <a:solidFill>
                  <a:srgbClr val="4C4C4E"/>
                </a:solidFill>
                <a:latin typeface="Gill Sans"/>
                <a:ea typeface="Gill Sans"/>
                <a:cs typeface="Gill Sans"/>
                <a:sym typeface="Gill Sans"/>
              </a:rPr>
              <a:t>Lorem ipsum dolor sit amet, consectetuer adi- piscing elit. Nam sed tellus id magna elementum tincidunt. Sed ut perspiciatis unde omnis iste natus error sit voluptatem accusantium doloremque laudantium, totam rem aperiam, eaque ipsa quae</a:t>
            </a:r>
            <a:r>
              <a:rPr lang="ar-EG" sz="2100">
                <a:solidFill>
                  <a:srgbClr val="4C4C4E"/>
                </a:solidFill>
                <a:latin typeface="Gill Sans"/>
                <a:ea typeface="Gill Sans"/>
                <a:cs typeface="Gill Sans"/>
                <a:sym typeface="Gill Sans"/>
                <a:rtl/>
              </a:rPr>
              <a:t> </a:t>
            </a:r>
          </a:p>
          <a:p>
            <a:pPr algn="r" rtl="1">
              <a:lnSpc>
                <a:spcPts val="2699"/>
              </a:lnSpc>
            </a:pPr>
            <a:r>
              <a:rPr lang="en-US" sz="2100">
                <a:solidFill>
                  <a:srgbClr val="4C4C4E"/>
                </a:solidFill>
                <a:latin typeface="Gill Sans"/>
                <a:ea typeface="Gill Sans"/>
                <a:cs typeface="Gill Sans"/>
                <a:sym typeface="Gill Sans"/>
              </a:rPr>
              <a:t>ab illo inventore veritatis et quasi architecto bea- tae vitae dicta sunt explicabo</a:t>
            </a:r>
            <a:r>
              <a:rPr lang="ar-EG" sz="2100">
                <a:solidFill>
                  <a:srgbClr val="4C4C4E"/>
                </a:solidFill>
                <a:latin typeface="Gill Sans"/>
                <a:ea typeface="Gill Sans"/>
                <a:cs typeface="Gill Sans"/>
                <a:sym typeface="Gill Sans"/>
                <a:rtl/>
              </a:rPr>
              <a:t>. </a:t>
            </a:r>
          </a:p>
          <a:p>
            <a:pPr algn="l" rtl="1">
              <a:lnSpc>
                <a:spcPts val="2699"/>
              </a:lnSpc>
            </a:pPr>
            <a:endParaRPr lang="ar-EG" sz="2100">
              <a:solidFill>
                <a:srgbClr val="4C4C4E"/>
              </a:solidFill>
              <a:latin typeface="Gill Sans"/>
              <a:ea typeface="Gill Sans"/>
              <a:cs typeface="Gill Sans"/>
              <a:sym typeface="Gill Sans"/>
              <a:rtl/>
            </a:endParaRPr>
          </a:p>
          <a:p>
            <a:pPr algn="r" rtl="1">
              <a:lnSpc>
                <a:spcPts val="2699"/>
              </a:lnSpc>
            </a:pPr>
            <a:r>
              <a:rPr lang="en-US" sz="2100">
                <a:solidFill>
                  <a:srgbClr val="4C4C4E"/>
                </a:solidFill>
                <a:latin typeface="Gill Sans"/>
                <a:ea typeface="Gill Sans"/>
                <a:cs typeface="Gill Sans"/>
                <a:sym typeface="Gill Sans"/>
              </a:rPr>
              <a:t>Morbi scelerisque luctus velit. Nulla quis diam. Fusce wisi. Nullam feugiat, turpis at pulvinar vulpu- tate, erat libero tristique tellus, nec</a:t>
            </a:r>
            <a:r>
              <a:rPr lang="ar-EG" sz="2100">
                <a:solidFill>
                  <a:srgbClr val="4C4C4E"/>
                </a:solidFill>
                <a:latin typeface="Gill Sans"/>
                <a:ea typeface="Gill Sans"/>
                <a:cs typeface="Gill Sans"/>
                <a:sym typeface="Gill Sans"/>
                <a:rtl/>
              </a:rPr>
              <a:t>.</a:t>
            </a:r>
          </a:p>
          <a:p>
            <a:pPr algn="l" rtl="1">
              <a:lnSpc>
                <a:spcPts val="2699"/>
              </a:lnSpc>
            </a:pPr>
            <a:endParaRPr lang="ar-EG" sz="2100">
              <a:solidFill>
                <a:srgbClr val="4C4C4E"/>
              </a:solidFill>
              <a:latin typeface="Gill Sans"/>
              <a:ea typeface="Gill Sans"/>
              <a:cs typeface="Gill Sans"/>
              <a:sym typeface="Gill Sans"/>
              <a:rtl/>
            </a:endParaRPr>
          </a:p>
          <a:p>
            <a:pPr algn="r" rtl="1">
              <a:lnSpc>
                <a:spcPts val="2699"/>
              </a:lnSpc>
            </a:pPr>
            <a:r>
              <a:rPr lang="en-US" sz="2100">
                <a:solidFill>
                  <a:srgbClr val="4C4C4E"/>
                </a:solidFill>
                <a:latin typeface="Gill Sans"/>
                <a:ea typeface="Gill Sans"/>
                <a:cs typeface="Gill Sans"/>
                <a:sym typeface="Gill Sans"/>
              </a:rPr>
              <a:t>Lorem ipsum dolor sit amet, consectetuer</a:t>
            </a:r>
            <a:r>
              <a:rPr lang="ar-EG" sz="2100">
                <a:solidFill>
                  <a:srgbClr val="4C4C4E"/>
                </a:solidFill>
                <a:latin typeface="Gill Sans"/>
                <a:ea typeface="Gill Sans"/>
                <a:cs typeface="Gill Sans"/>
                <a:sym typeface="Gill Sans"/>
                <a:rtl/>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009FE3"/>
                </a:solidFill>
                <a:latin typeface="Gill Sans"/>
                <a:ea typeface="Gill Sans"/>
                <a:cs typeface="Gill Sans"/>
                <a:sym typeface="Gill Sans"/>
              </a:rPr>
              <a:t>WWW.VSE.CZ</a:t>
            </a:r>
          </a:p>
        </p:txBody>
      </p:sp>
      <p:sp>
        <p:nvSpPr>
          <p:cNvPr id="3" name="TextBox 3"/>
          <p:cNvSpPr txBox="1"/>
          <p:nvPr/>
        </p:nvSpPr>
        <p:spPr>
          <a:xfrm>
            <a:off x="11180474" y="2238204"/>
            <a:ext cx="5618045" cy="5701666"/>
          </a:xfrm>
          <a:prstGeom prst="rect">
            <a:avLst/>
          </a:prstGeom>
        </p:spPr>
        <p:txBody>
          <a:bodyPr lIns="0" tIns="0" rIns="0" bIns="0" rtlCol="0" anchor="t">
            <a:spAutoFit/>
          </a:bodyPr>
          <a:lstStyle/>
          <a:p>
            <a:pPr algn="l">
              <a:lnSpc>
                <a:spcPts val="2699"/>
              </a:lnSpc>
            </a:pPr>
            <a:r>
              <a:rPr lang="en-US" sz="2100">
                <a:solidFill>
                  <a:srgbClr val="4C4C4E"/>
                </a:solidFill>
                <a:latin typeface="Gill Sans"/>
                <a:ea typeface="Gill Sans"/>
                <a:cs typeface="Gill Sans"/>
                <a:sym typeface="Gill Sans"/>
              </a:rPr>
              <a:t>Per inceptos hymenaeos. Lorem ipsum dolor sit amet, consectetuer adipiscing elit. Nam sed tellus id magna elementum tincidunt. </a:t>
            </a:r>
          </a:p>
          <a:p>
            <a:pPr algn="l" rtl="1">
              <a:lnSpc>
                <a:spcPts val="2699"/>
              </a:lnSpc>
            </a:pPr>
            <a:endParaRPr lang="en-US" sz="2100">
              <a:solidFill>
                <a:srgbClr val="4C4C4E"/>
              </a:solidFill>
              <a:latin typeface="Gill Sans"/>
              <a:ea typeface="Gill Sans"/>
              <a:cs typeface="Gill Sans"/>
              <a:sym typeface="Gill Sans"/>
            </a:endParaRPr>
          </a:p>
          <a:p>
            <a:pPr algn="r" rtl="1">
              <a:lnSpc>
                <a:spcPts val="2699"/>
              </a:lnSpc>
            </a:pPr>
            <a:r>
              <a:rPr lang="en-US" sz="2100">
                <a:solidFill>
                  <a:srgbClr val="4C4C4E"/>
                </a:solidFill>
                <a:latin typeface="Gill Sans"/>
                <a:ea typeface="Gill Sans"/>
                <a:cs typeface="Gill Sans"/>
                <a:sym typeface="Gill Sans"/>
              </a:rPr>
              <a:t>Lorem ipsum dolor sit amet, consectetuer adi- piscing elit. Nam sed tellus id magna elementum tincidunt. Sed ut perspiciatis unde omnis iste natus error sit voluptatem accusantium doloremque laudantium, totam rem aperiam, eaque ipsa quae</a:t>
            </a:r>
            <a:r>
              <a:rPr lang="ar-EG" sz="2100">
                <a:solidFill>
                  <a:srgbClr val="4C4C4E"/>
                </a:solidFill>
                <a:latin typeface="Gill Sans"/>
                <a:ea typeface="Gill Sans"/>
                <a:cs typeface="Gill Sans"/>
                <a:sym typeface="Gill Sans"/>
                <a:rtl/>
              </a:rPr>
              <a:t> </a:t>
            </a:r>
          </a:p>
          <a:p>
            <a:pPr algn="r" rtl="1">
              <a:lnSpc>
                <a:spcPts val="2699"/>
              </a:lnSpc>
            </a:pPr>
            <a:r>
              <a:rPr lang="en-US" sz="2100">
                <a:solidFill>
                  <a:srgbClr val="4C4C4E"/>
                </a:solidFill>
                <a:latin typeface="Gill Sans"/>
                <a:ea typeface="Gill Sans"/>
                <a:cs typeface="Gill Sans"/>
                <a:sym typeface="Gill Sans"/>
              </a:rPr>
              <a:t>ab illo inventore veritatis et quasi architecto bea- tae vitae dicta sunt explicabo</a:t>
            </a:r>
            <a:r>
              <a:rPr lang="ar-EG" sz="2100">
                <a:solidFill>
                  <a:srgbClr val="4C4C4E"/>
                </a:solidFill>
                <a:latin typeface="Gill Sans"/>
                <a:ea typeface="Gill Sans"/>
                <a:cs typeface="Gill Sans"/>
                <a:sym typeface="Gill Sans"/>
                <a:rtl/>
              </a:rPr>
              <a:t>. </a:t>
            </a:r>
          </a:p>
          <a:p>
            <a:pPr algn="l" rtl="1">
              <a:lnSpc>
                <a:spcPts val="2699"/>
              </a:lnSpc>
            </a:pPr>
            <a:endParaRPr lang="ar-EG" sz="2100">
              <a:solidFill>
                <a:srgbClr val="4C4C4E"/>
              </a:solidFill>
              <a:latin typeface="Gill Sans"/>
              <a:ea typeface="Gill Sans"/>
              <a:cs typeface="Gill Sans"/>
              <a:sym typeface="Gill Sans"/>
              <a:rtl/>
            </a:endParaRPr>
          </a:p>
          <a:p>
            <a:pPr algn="r" rtl="1">
              <a:lnSpc>
                <a:spcPts val="2699"/>
              </a:lnSpc>
            </a:pPr>
            <a:r>
              <a:rPr lang="en-US" sz="2100">
                <a:solidFill>
                  <a:srgbClr val="4C4C4E"/>
                </a:solidFill>
                <a:latin typeface="Gill Sans"/>
                <a:ea typeface="Gill Sans"/>
                <a:cs typeface="Gill Sans"/>
                <a:sym typeface="Gill Sans"/>
              </a:rPr>
              <a:t>Morbi scelerisque luctus velit. Nulla quis diam. Fusce wisi. Nullam feugiat, turpis at pulvinar vulpu- tate, erat libero tristique tellus, nec</a:t>
            </a:r>
            <a:r>
              <a:rPr lang="ar-EG" sz="2100">
                <a:solidFill>
                  <a:srgbClr val="4C4C4E"/>
                </a:solidFill>
                <a:latin typeface="Gill Sans"/>
                <a:ea typeface="Gill Sans"/>
                <a:cs typeface="Gill Sans"/>
                <a:sym typeface="Gill Sans"/>
                <a:rtl/>
              </a:rPr>
              <a:t>.</a:t>
            </a:r>
          </a:p>
          <a:p>
            <a:pPr algn="l" rtl="1">
              <a:lnSpc>
                <a:spcPts val="2699"/>
              </a:lnSpc>
            </a:pPr>
            <a:endParaRPr lang="ar-EG" sz="2100">
              <a:solidFill>
                <a:srgbClr val="4C4C4E"/>
              </a:solidFill>
              <a:latin typeface="Gill Sans"/>
              <a:ea typeface="Gill Sans"/>
              <a:cs typeface="Gill Sans"/>
              <a:sym typeface="Gill Sans"/>
              <a:rtl/>
            </a:endParaRPr>
          </a:p>
          <a:p>
            <a:pPr algn="r" rtl="1">
              <a:lnSpc>
                <a:spcPts val="2699"/>
              </a:lnSpc>
            </a:pPr>
            <a:r>
              <a:rPr lang="en-US" sz="2100">
                <a:solidFill>
                  <a:srgbClr val="4C4C4E"/>
                </a:solidFill>
                <a:latin typeface="Gill Sans"/>
                <a:ea typeface="Gill Sans"/>
                <a:cs typeface="Gill Sans"/>
                <a:sym typeface="Gill Sans"/>
              </a:rPr>
              <a:t>Lorem ipsum dolor sit amet, consectetuer</a:t>
            </a:r>
            <a:r>
              <a:rPr lang="ar-EG" sz="2100">
                <a:solidFill>
                  <a:srgbClr val="4C4C4E"/>
                </a:solidFill>
                <a:latin typeface="Gill Sans"/>
                <a:ea typeface="Gill Sans"/>
                <a:cs typeface="Gill Sans"/>
                <a:sym typeface="Gill Sans"/>
                <a:rtl/>
              </a:rPr>
              <a:t>.</a:t>
            </a:r>
          </a:p>
        </p:txBody>
      </p:sp>
      <p:sp>
        <p:nvSpPr>
          <p:cNvPr id="4" name="Freeform 4"/>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2"/>
                </a:ext>
              </a:extLst>
            </a:blip>
            <a:stretch>
              <a:fillRect t="-767" b="-766"/>
            </a:stretch>
          </a:blipFill>
        </p:spPr>
        <p:txBody>
          <a:bodyPr/>
          <a:lstStyle/>
          <a:p>
            <a:endParaRPr lang="cs-CZ"/>
          </a:p>
        </p:txBody>
      </p:sp>
      <p:sp>
        <p:nvSpPr>
          <p:cNvPr id="5" name="TextBox 5"/>
          <p:cNvSpPr txBox="1"/>
          <p:nvPr/>
        </p:nvSpPr>
        <p:spPr>
          <a:xfrm>
            <a:off x="1692897" y="1848364"/>
            <a:ext cx="5638409" cy="5353029"/>
          </a:xfrm>
          <a:prstGeom prst="rect">
            <a:avLst/>
          </a:prstGeom>
        </p:spPr>
        <p:txBody>
          <a:bodyPr lIns="0" tIns="0" rIns="0" bIns="0" rtlCol="0" anchor="t">
            <a:spAutoFit/>
          </a:bodyPr>
          <a:lstStyle/>
          <a:p>
            <a:pPr algn="l">
              <a:lnSpc>
                <a:spcPts val="6853"/>
              </a:lnSpc>
            </a:pPr>
            <a:r>
              <a:rPr lang="en-US" sz="6398">
                <a:solidFill>
                  <a:srgbClr val="4C4C4E"/>
                </a:solidFill>
                <a:latin typeface="Gill Sans"/>
                <a:ea typeface="Gill Sans"/>
                <a:cs typeface="Gill Sans"/>
                <a:sym typeface="Gill Sans"/>
              </a:rPr>
              <a:t>Lorem ipsum dolor sit amet, consectetuer adipiscing elit. Etiam commodo dui eget wisi.</a:t>
            </a:r>
          </a:p>
        </p:txBody>
      </p:sp>
      <p:sp>
        <p:nvSpPr>
          <p:cNvPr id="6" name="TextBox 6"/>
          <p:cNvSpPr txBox="1"/>
          <p:nvPr/>
        </p:nvSpPr>
        <p:spPr>
          <a:xfrm>
            <a:off x="1692897" y="8020641"/>
            <a:ext cx="4226719" cy="659385"/>
          </a:xfrm>
          <a:prstGeom prst="rect">
            <a:avLst/>
          </a:prstGeom>
        </p:spPr>
        <p:txBody>
          <a:bodyPr lIns="0" tIns="0" rIns="0" bIns="0" rtlCol="0" anchor="t">
            <a:spAutoFit/>
          </a:bodyPr>
          <a:lstStyle/>
          <a:p>
            <a:pPr algn="l">
              <a:lnSpc>
                <a:spcPts val="4497"/>
              </a:lnSpc>
            </a:pPr>
            <a:r>
              <a:rPr lang="en-US" sz="4200">
                <a:solidFill>
                  <a:srgbClr val="4C4C4E"/>
                </a:solidFill>
                <a:latin typeface="Gill Sans"/>
                <a:ea typeface="Gill Sans"/>
                <a:cs typeface="Gill Sans"/>
                <a:sym typeface="Gill Sans"/>
              </a:rPr>
              <a:t>Lorem ipsum dolor.</a:t>
            </a:r>
          </a:p>
        </p:txBody>
      </p:sp>
      <p:grpSp>
        <p:nvGrpSpPr>
          <p:cNvPr id="7" name="Group 7"/>
          <p:cNvGrpSpPr/>
          <p:nvPr/>
        </p:nvGrpSpPr>
        <p:grpSpPr>
          <a:xfrm>
            <a:off x="10706129" y="529114"/>
            <a:ext cx="7581871" cy="602590"/>
            <a:chOff x="0" y="0"/>
            <a:chExt cx="10850651" cy="803453"/>
          </a:xfrm>
        </p:grpSpPr>
        <p:sp>
          <p:nvSpPr>
            <p:cNvPr id="8" name="Freeform 8"/>
            <p:cNvSpPr/>
            <p:nvPr/>
          </p:nvSpPr>
          <p:spPr>
            <a:xfrm>
              <a:off x="0" y="0"/>
              <a:ext cx="10850626" cy="803402"/>
            </a:xfrm>
            <a:custGeom>
              <a:avLst/>
              <a:gdLst/>
              <a:ahLst/>
              <a:cxnLst/>
              <a:rect l="l" t="t" r="r" b="b"/>
              <a:pathLst>
                <a:path w="10850626" h="803402">
                  <a:moveTo>
                    <a:pt x="435991" y="0"/>
                  </a:moveTo>
                  <a:lnTo>
                    <a:pt x="10850626" y="0"/>
                  </a:lnTo>
                  <a:lnTo>
                    <a:pt x="10414635" y="803402"/>
                  </a:lnTo>
                  <a:lnTo>
                    <a:pt x="0" y="803402"/>
                  </a:lnTo>
                  <a:lnTo>
                    <a:pt x="435991" y="0"/>
                  </a:lnTo>
                  <a:close/>
                </a:path>
              </a:pathLst>
            </a:custGeom>
            <a:solidFill>
              <a:srgbClr val="009FE3"/>
            </a:solidFill>
          </p:spPr>
          <p:txBody>
            <a:bodyPr/>
            <a:lstStyle/>
            <a:p>
              <a:endParaRPr lang="cs-CZ"/>
            </a:p>
          </p:txBody>
        </p:sp>
      </p:grpSp>
      <p:grpSp>
        <p:nvGrpSpPr>
          <p:cNvPr id="9" name="Group 9"/>
          <p:cNvGrpSpPr/>
          <p:nvPr/>
        </p:nvGrpSpPr>
        <p:grpSpPr>
          <a:xfrm>
            <a:off x="10869625" y="713051"/>
            <a:ext cx="7810986" cy="418652"/>
            <a:chOff x="0" y="0"/>
            <a:chExt cx="10414648" cy="558203"/>
          </a:xfrm>
        </p:grpSpPr>
        <p:sp>
          <p:nvSpPr>
            <p:cNvPr id="10" name="Freeform 10"/>
            <p:cNvSpPr/>
            <p:nvPr/>
          </p:nvSpPr>
          <p:spPr>
            <a:xfrm>
              <a:off x="0" y="0"/>
              <a:ext cx="10414646" cy="558203"/>
            </a:xfrm>
            <a:custGeom>
              <a:avLst/>
              <a:gdLst/>
              <a:ahLst/>
              <a:cxnLst/>
              <a:rect l="l" t="t" r="r" b="b"/>
              <a:pathLst>
                <a:path w="10414646" h="558203">
                  <a:moveTo>
                    <a:pt x="0" y="0"/>
                  </a:moveTo>
                  <a:lnTo>
                    <a:pt x="10414646" y="0"/>
                  </a:lnTo>
                  <a:lnTo>
                    <a:pt x="10414646" y="558203"/>
                  </a:lnTo>
                  <a:lnTo>
                    <a:pt x="0" y="558203"/>
                  </a:lnTo>
                  <a:close/>
                </a:path>
              </a:pathLst>
            </a:custGeom>
            <a:blipFill>
              <a:blip r:embed="rId3">
                <a:alphaModFix amt="0"/>
              </a:blip>
              <a:stretch>
                <a:fillRect t="-313541" b="-313541"/>
              </a:stretch>
            </a:blipFill>
          </p:spPr>
          <p:txBody>
            <a:bodyPr/>
            <a:lstStyle/>
            <a:p>
              <a:endParaRPr lang="cs-CZ"/>
            </a:p>
          </p:txBody>
        </p:sp>
        <p:sp>
          <p:nvSpPr>
            <p:cNvPr id="11" name="TextBox 11"/>
            <p:cNvSpPr txBox="1"/>
            <p:nvPr/>
          </p:nvSpPr>
          <p:spPr>
            <a:xfrm>
              <a:off x="0" y="76200"/>
              <a:ext cx="10414648" cy="482003"/>
            </a:xfrm>
            <a:prstGeom prst="rect">
              <a:avLst/>
            </a:prstGeom>
          </p:spPr>
          <p:txBody>
            <a:bodyPr lIns="0" tIns="0" rIns="0" bIns="0" rtlCol="0" anchor="b"/>
            <a:lstStyle/>
            <a:p>
              <a:pPr algn="l">
                <a:lnSpc>
                  <a:spcPts val="825"/>
                </a:lnSpc>
              </a:pPr>
              <a:r>
                <a:rPr lang="en-US" sz="1650" spc="148">
                  <a:solidFill>
                    <a:srgbClr val="FFFFFF"/>
                  </a:solidFill>
                  <a:latin typeface="Gill Sans"/>
                  <a:ea typeface="Gill Sans"/>
                  <a:cs typeface="Gill Sans"/>
                  <a:sym typeface="Gill Sans"/>
                </a:rPr>
                <a:t>   JMÉNO A PŘÍJMENÍ AUTORA / NÁZEV KATEDRY / ODDĚLENÍ</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32959" y="529114"/>
            <a:ext cx="7955042" cy="602590"/>
            <a:chOff x="0" y="0"/>
            <a:chExt cx="11348199" cy="803453"/>
          </a:xfrm>
        </p:grpSpPr>
        <p:sp>
          <p:nvSpPr>
            <p:cNvPr id="3" name="Freeform 3"/>
            <p:cNvSpPr/>
            <p:nvPr/>
          </p:nvSpPr>
          <p:spPr>
            <a:xfrm>
              <a:off x="0" y="0"/>
              <a:ext cx="11348212" cy="803402"/>
            </a:xfrm>
            <a:custGeom>
              <a:avLst/>
              <a:gdLst/>
              <a:ahLst/>
              <a:cxnLst/>
              <a:rect l="l" t="t" r="r" b="b"/>
              <a:pathLst>
                <a:path w="11348212" h="803402">
                  <a:moveTo>
                    <a:pt x="435991" y="0"/>
                  </a:moveTo>
                  <a:lnTo>
                    <a:pt x="11348212" y="0"/>
                  </a:lnTo>
                  <a:lnTo>
                    <a:pt x="10912221" y="803402"/>
                  </a:lnTo>
                  <a:lnTo>
                    <a:pt x="0" y="803402"/>
                  </a:lnTo>
                  <a:lnTo>
                    <a:pt x="435991" y="0"/>
                  </a:lnTo>
                  <a:close/>
                </a:path>
              </a:pathLst>
            </a:custGeom>
            <a:solidFill>
              <a:srgbClr val="009FE3"/>
            </a:solidFill>
          </p:spPr>
          <p:txBody>
            <a:bodyPr/>
            <a:lstStyle/>
            <a:p>
              <a:endParaRPr lang="cs-CZ"/>
            </a:p>
          </p:txBody>
        </p:sp>
      </p:grpSp>
      <p:grpSp>
        <p:nvGrpSpPr>
          <p:cNvPr id="4" name="Group 4"/>
          <p:cNvGrpSpPr/>
          <p:nvPr/>
        </p:nvGrpSpPr>
        <p:grpSpPr>
          <a:xfrm>
            <a:off x="10496455" y="713051"/>
            <a:ext cx="8184147" cy="418652"/>
            <a:chOff x="0" y="0"/>
            <a:chExt cx="10912196" cy="558203"/>
          </a:xfrm>
        </p:grpSpPr>
        <p:sp>
          <p:nvSpPr>
            <p:cNvPr id="5" name="Freeform 5"/>
            <p:cNvSpPr/>
            <p:nvPr/>
          </p:nvSpPr>
          <p:spPr>
            <a:xfrm>
              <a:off x="0" y="0"/>
              <a:ext cx="10912200" cy="558203"/>
            </a:xfrm>
            <a:custGeom>
              <a:avLst/>
              <a:gdLst/>
              <a:ahLst/>
              <a:cxnLst/>
              <a:rect l="l" t="t" r="r" b="b"/>
              <a:pathLst>
                <a:path w="10912200" h="558203">
                  <a:moveTo>
                    <a:pt x="0" y="0"/>
                  </a:moveTo>
                  <a:lnTo>
                    <a:pt x="10912200" y="0"/>
                  </a:lnTo>
                  <a:lnTo>
                    <a:pt x="10912200" y="558203"/>
                  </a:lnTo>
                  <a:lnTo>
                    <a:pt x="0" y="558203"/>
                  </a:lnTo>
                  <a:close/>
                </a:path>
              </a:pathLst>
            </a:custGeom>
            <a:blipFill>
              <a:blip r:embed="rId2">
                <a:alphaModFix amt="0"/>
              </a:blip>
              <a:stretch>
                <a:fillRect t="-330909" b="-330909"/>
              </a:stretch>
            </a:blipFill>
          </p:spPr>
          <p:txBody>
            <a:bodyPr/>
            <a:lstStyle/>
            <a:p>
              <a:endParaRPr lang="cs-CZ"/>
            </a:p>
          </p:txBody>
        </p:sp>
        <p:sp>
          <p:nvSpPr>
            <p:cNvPr id="6" name="TextBox 6"/>
            <p:cNvSpPr txBox="1"/>
            <p:nvPr/>
          </p:nvSpPr>
          <p:spPr>
            <a:xfrm>
              <a:off x="0" y="76200"/>
              <a:ext cx="10912196" cy="482003"/>
            </a:xfrm>
            <a:prstGeom prst="rect">
              <a:avLst/>
            </a:prstGeom>
          </p:spPr>
          <p:txBody>
            <a:bodyPr lIns="0" tIns="0" rIns="0" bIns="0" rtlCol="0" anchor="b"/>
            <a:lstStyle/>
            <a:p>
              <a:pPr algn="l">
                <a:lnSpc>
                  <a:spcPts val="825"/>
                </a:lnSpc>
              </a:pPr>
              <a:r>
                <a:rPr lang="en-US" sz="1650" spc="148">
                  <a:solidFill>
                    <a:srgbClr val="FFFFFF"/>
                  </a:solidFill>
                  <a:latin typeface="Gill Sans"/>
                  <a:ea typeface="Gill Sans"/>
                  <a:cs typeface="Gill Sans"/>
                  <a:sym typeface="Gill Sans"/>
                </a:rPr>
                <a:t>        JMÉNO A PŘÍJMENÍ AUTORA / NÁZEV KATEDRY / ODDĚLENÍ</a:t>
              </a:r>
            </a:p>
          </p:txBody>
        </p:sp>
      </p:grpSp>
      <p:grpSp>
        <p:nvGrpSpPr>
          <p:cNvPr id="7" name="Group 7"/>
          <p:cNvGrpSpPr/>
          <p:nvPr/>
        </p:nvGrpSpPr>
        <p:grpSpPr>
          <a:xfrm>
            <a:off x="0" y="0"/>
            <a:ext cx="10899934" cy="10287000"/>
            <a:chOff x="0" y="0"/>
            <a:chExt cx="14533245" cy="13716000"/>
          </a:xfrm>
        </p:grpSpPr>
        <p:sp>
          <p:nvSpPr>
            <p:cNvPr id="8" name="Freeform 8"/>
            <p:cNvSpPr/>
            <p:nvPr/>
          </p:nvSpPr>
          <p:spPr>
            <a:xfrm>
              <a:off x="0" y="0"/>
              <a:ext cx="14533245" cy="13716000"/>
            </a:xfrm>
            <a:custGeom>
              <a:avLst/>
              <a:gdLst/>
              <a:ahLst/>
              <a:cxnLst/>
              <a:rect l="l" t="t" r="r" b="b"/>
              <a:pathLst>
                <a:path w="14533245" h="13716000">
                  <a:moveTo>
                    <a:pt x="0" y="0"/>
                  </a:moveTo>
                  <a:lnTo>
                    <a:pt x="0" y="13716000"/>
                  </a:lnTo>
                  <a:lnTo>
                    <a:pt x="9035796" y="13716000"/>
                  </a:lnTo>
                  <a:lnTo>
                    <a:pt x="14533245" y="0"/>
                  </a:lnTo>
                  <a:close/>
                </a:path>
              </a:pathLst>
            </a:custGeom>
            <a:blipFill>
              <a:blip r:embed="rId3"/>
              <a:stretch>
                <a:fillRect l="-90" r="-90"/>
              </a:stretch>
            </a:blipFill>
          </p:spPr>
          <p:txBody>
            <a:bodyPr/>
            <a:lstStyle/>
            <a:p>
              <a:endParaRPr lang="cs-CZ"/>
            </a:p>
          </p:txBody>
        </p:sp>
      </p:grpSp>
      <p:sp>
        <p:nvSpPr>
          <p:cNvPr id="9" name="Freeform 9"/>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4"/>
                </a:ext>
              </a:extLst>
            </a:blip>
            <a:stretch>
              <a:fillRect t="-767" b="-766"/>
            </a:stretch>
          </a:blipFill>
        </p:spPr>
        <p:txBody>
          <a:bodyPr/>
          <a:lstStyle/>
          <a:p>
            <a:endParaRPr lang="cs-CZ"/>
          </a:p>
        </p:txBody>
      </p:sp>
      <p:sp>
        <p:nvSpPr>
          <p:cNvPr id="10" name="TextBox 10"/>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009FE3"/>
                </a:solidFill>
                <a:latin typeface="Gill Sans"/>
                <a:ea typeface="Gill Sans"/>
                <a:cs typeface="Gill Sans"/>
                <a:sym typeface="Gill Sans"/>
              </a:rPr>
              <a:t>WWW.VSE.CZ</a:t>
            </a:r>
          </a:p>
        </p:txBody>
      </p:sp>
      <p:sp>
        <p:nvSpPr>
          <p:cNvPr id="11" name="TextBox 11"/>
          <p:cNvSpPr txBox="1"/>
          <p:nvPr/>
        </p:nvSpPr>
        <p:spPr>
          <a:xfrm>
            <a:off x="11180474" y="2238204"/>
            <a:ext cx="5618045" cy="5701666"/>
          </a:xfrm>
          <a:prstGeom prst="rect">
            <a:avLst/>
          </a:prstGeom>
        </p:spPr>
        <p:txBody>
          <a:bodyPr lIns="0" tIns="0" rIns="0" bIns="0" rtlCol="0" anchor="t">
            <a:spAutoFit/>
          </a:bodyPr>
          <a:lstStyle/>
          <a:p>
            <a:pPr algn="l">
              <a:lnSpc>
                <a:spcPts val="2699"/>
              </a:lnSpc>
            </a:pPr>
            <a:r>
              <a:rPr lang="en-US" sz="2100">
                <a:solidFill>
                  <a:srgbClr val="4C4C4E"/>
                </a:solidFill>
                <a:latin typeface="Gill Sans"/>
                <a:ea typeface="Gill Sans"/>
                <a:cs typeface="Gill Sans"/>
                <a:sym typeface="Gill Sans"/>
              </a:rPr>
              <a:t>Per inceptos hymenaeos. Lorem ipsum dolor sit amet, consectetuer adipiscing elit. Nam sed tellus id magna elementum tincidunt. </a:t>
            </a:r>
          </a:p>
          <a:p>
            <a:pPr algn="l" rtl="1">
              <a:lnSpc>
                <a:spcPts val="2699"/>
              </a:lnSpc>
            </a:pPr>
            <a:endParaRPr lang="en-US" sz="2100">
              <a:solidFill>
                <a:srgbClr val="4C4C4E"/>
              </a:solidFill>
              <a:latin typeface="Gill Sans"/>
              <a:ea typeface="Gill Sans"/>
              <a:cs typeface="Gill Sans"/>
              <a:sym typeface="Gill Sans"/>
            </a:endParaRPr>
          </a:p>
          <a:p>
            <a:pPr algn="r" rtl="1">
              <a:lnSpc>
                <a:spcPts val="2699"/>
              </a:lnSpc>
            </a:pPr>
            <a:r>
              <a:rPr lang="en-US" sz="2100">
                <a:solidFill>
                  <a:srgbClr val="4C4C4E"/>
                </a:solidFill>
                <a:latin typeface="Gill Sans"/>
                <a:ea typeface="Gill Sans"/>
                <a:cs typeface="Gill Sans"/>
                <a:sym typeface="Gill Sans"/>
              </a:rPr>
              <a:t>Lorem ipsum dolor sit amet, consectetuer adi- piscing elit. Nam sed tellus id magna elementum tincidunt. Sed ut perspiciatis unde omnis iste natus error sit voluptatem accusantium doloremque laudantium, totam rem aperiam, eaque ipsa quae</a:t>
            </a:r>
            <a:r>
              <a:rPr lang="ar-EG" sz="2100">
                <a:solidFill>
                  <a:srgbClr val="4C4C4E"/>
                </a:solidFill>
                <a:latin typeface="Gill Sans"/>
                <a:ea typeface="Gill Sans"/>
                <a:cs typeface="Gill Sans"/>
                <a:sym typeface="Gill Sans"/>
                <a:rtl/>
              </a:rPr>
              <a:t> </a:t>
            </a:r>
          </a:p>
          <a:p>
            <a:pPr algn="r" rtl="1">
              <a:lnSpc>
                <a:spcPts val="2699"/>
              </a:lnSpc>
            </a:pPr>
            <a:r>
              <a:rPr lang="en-US" sz="2100">
                <a:solidFill>
                  <a:srgbClr val="4C4C4E"/>
                </a:solidFill>
                <a:latin typeface="Gill Sans"/>
                <a:ea typeface="Gill Sans"/>
                <a:cs typeface="Gill Sans"/>
                <a:sym typeface="Gill Sans"/>
              </a:rPr>
              <a:t>ab illo inventore veritatis et quasi architecto bea- tae vitae dicta sunt explicabo</a:t>
            </a:r>
            <a:r>
              <a:rPr lang="ar-EG" sz="2100">
                <a:solidFill>
                  <a:srgbClr val="4C4C4E"/>
                </a:solidFill>
                <a:latin typeface="Gill Sans"/>
                <a:ea typeface="Gill Sans"/>
                <a:cs typeface="Gill Sans"/>
                <a:sym typeface="Gill Sans"/>
                <a:rtl/>
              </a:rPr>
              <a:t>. </a:t>
            </a:r>
          </a:p>
          <a:p>
            <a:pPr algn="l" rtl="1">
              <a:lnSpc>
                <a:spcPts val="2699"/>
              </a:lnSpc>
            </a:pPr>
            <a:endParaRPr lang="ar-EG" sz="2100">
              <a:solidFill>
                <a:srgbClr val="4C4C4E"/>
              </a:solidFill>
              <a:latin typeface="Gill Sans"/>
              <a:ea typeface="Gill Sans"/>
              <a:cs typeface="Gill Sans"/>
              <a:sym typeface="Gill Sans"/>
              <a:rtl/>
            </a:endParaRPr>
          </a:p>
          <a:p>
            <a:pPr algn="r" rtl="1">
              <a:lnSpc>
                <a:spcPts val="2699"/>
              </a:lnSpc>
            </a:pPr>
            <a:r>
              <a:rPr lang="en-US" sz="2100">
                <a:solidFill>
                  <a:srgbClr val="4C4C4E"/>
                </a:solidFill>
                <a:latin typeface="Gill Sans"/>
                <a:ea typeface="Gill Sans"/>
                <a:cs typeface="Gill Sans"/>
                <a:sym typeface="Gill Sans"/>
              </a:rPr>
              <a:t>Morbi scelerisque luctus velit. Nulla quis diam. Fusce wisi. Nullam feugiat, turpis at pulvinar vulpu- tate, erat libero tristique tellus, nec</a:t>
            </a:r>
            <a:r>
              <a:rPr lang="ar-EG" sz="2100">
                <a:solidFill>
                  <a:srgbClr val="4C4C4E"/>
                </a:solidFill>
                <a:latin typeface="Gill Sans"/>
                <a:ea typeface="Gill Sans"/>
                <a:cs typeface="Gill Sans"/>
                <a:sym typeface="Gill Sans"/>
                <a:rtl/>
              </a:rPr>
              <a:t>.</a:t>
            </a:r>
          </a:p>
          <a:p>
            <a:pPr algn="l" rtl="1">
              <a:lnSpc>
                <a:spcPts val="2699"/>
              </a:lnSpc>
            </a:pPr>
            <a:endParaRPr lang="ar-EG" sz="2100">
              <a:solidFill>
                <a:srgbClr val="4C4C4E"/>
              </a:solidFill>
              <a:latin typeface="Gill Sans"/>
              <a:ea typeface="Gill Sans"/>
              <a:cs typeface="Gill Sans"/>
              <a:sym typeface="Gill Sans"/>
              <a:rtl/>
            </a:endParaRPr>
          </a:p>
          <a:p>
            <a:pPr algn="r" rtl="1">
              <a:lnSpc>
                <a:spcPts val="2699"/>
              </a:lnSpc>
            </a:pPr>
            <a:r>
              <a:rPr lang="en-US" sz="2100">
                <a:solidFill>
                  <a:srgbClr val="4C4C4E"/>
                </a:solidFill>
                <a:latin typeface="Gill Sans"/>
                <a:ea typeface="Gill Sans"/>
                <a:cs typeface="Gill Sans"/>
                <a:sym typeface="Gill Sans"/>
              </a:rPr>
              <a:t>Lorem ipsum dolor sit amet, consectetuer</a:t>
            </a:r>
            <a:r>
              <a:rPr lang="ar-EG" sz="2100">
                <a:solidFill>
                  <a:srgbClr val="4C4C4E"/>
                </a:solidFill>
                <a:latin typeface="Gill Sans"/>
                <a:ea typeface="Gill Sans"/>
                <a:cs typeface="Gill Sans"/>
                <a:sym typeface="Gill Sans"/>
                <a:rtl/>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270612" cy="10287000"/>
            <a:chOff x="0" y="0"/>
            <a:chExt cx="8360816" cy="13716000"/>
          </a:xfrm>
        </p:grpSpPr>
        <p:sp>
          <p:nvSpPr>
            <p:cNvPr id="3" name="Freeform 3"/>
            <p:cNvSpPr/>
            <p:nvPr/>
          </p:nvSpPr>
          <p:spPr>
            <a:xfrm>
              <a:off x="0" y="0"/>
              <a:ext cx="8360791" cy="13716000"/>
            </a:xfrm>
            <a:custGeom>
              <a:avLst/>
              <a:gdLst/>
              <a:ahLst/>
              <a:cxnLst/>
              <a:rect l="l" t="t" r="r" b="b"/>
              <a:pathLst>
                <a:path w="8360791" h="13716000">
                  <a:moveTo>
                    <a:pt x="0" y="0"/>
                  </a:moveTo>
                  <a:lnTo>
                    <a:pt x="0" y="13716000"/>
                  </a:lnTo>
                  <a:lnTo>
                    <a:pt x="2877439" y="13716000"/>
                  </a:lnTo>
                  <a:lnTo>
                    <a:pt x="8360791" y="34925"/>
                  </a:lnTo>
                  <a:lnTo>
                    <a:pt x="8360791" y="0"/>
                  </a:lnTo>
                  <a:close/>
                </a:path>
              </a:pathLst>
            </a:custGeom>
            <a:solidFill>
              <a:srgbClr val="009FE3"/>
            </a:solidFill>
          </p:spPr>
          <p:txBody>
            <a:bodyPr/>
            <a:lstStyle/>
            <a:p>
              <a:endParaRPr lang="cs-CZ"/>
            </a:p>
          </p:txBody>
        </p:sp>
      </p:grpSp>
      <p:sp>
        <p:nvSpPr>
          <p:cNvPr id="4" name="TextBox 4"/>
          <p:cNvSpPr txBox="1"/>
          <p:nvPr/>
        </p:nvSpPr>
        <p:spPr>
          <a:xfrm>
            <a:off x="6473800" y="2184130"/>
            <a:ext cx="4716189" cy="6701791"/>
          </a:xfrm>
          <a:prstGeom prst="rect">
            <a:avLst/>
          </a:prstGeom>
        </p:spPr>
        <p:txBody>
          <a:bodyPr lIns="0" tIns="0" rIns="0" bIns="0" rtlCol="0" anchor="t">
            <a:spAutoFit/>
          </a:bodyPr>
          <a:lstStyle/>
          <a:p>
            <a:pPr marL="480060" lvl="2" indent="-160020" algn="l">
              <a:lnSpc>
                <a:spcPts val="2699"/>
              </a:lnSpc>
              <a:buFont typeface="Arial"/>
              <a:buChar char="⚬"/>
            </a:pPr>
            <a:r>
              <a:rPr lang="en-US" sz="2100">
                <a:solidFill>
                  <a:srgbClr val="4C4C4E"/>
                </a:solidFill>
                <a:latin typeface="Gill Sans"/>
                <a:ea typeface="Gill Sans"/>
                <a:cs typeface="Gill Sans"/>
                <a:sym typeface="Gill Sans"/>
              </a:rPr>
              <a:t>Per inceptos hymenaeos. Lorem ipsum dolor sit amet, consectetuer adipiscing elit. Nam sed tellus id magna elementum tincidunt. </a:t>
            </a:r>
          </a:p>
          <a:p>
            <a:pPr marL="480060" lvl="2" indent="-160020" algn="l">
              <a:lnSpc>
                <a:spcPts val="2699"/>
              </a:lnSpc>
            </a:pPr>
            <a:endParaRPr lang="en-US" sz="2100">
              <a:solidFill>
                <a:srgbClr val="4C4C4E"/>
              </a:solidFill>
              <a:latin typeface="Gill Sans"/>
              <a:ea typeface="Gill Sans"/>
              <a:cs typeface="Gill Sans"/>
              <a:sym typeface="Gill Sans"/>
            </a:endParaRPr>
          </a:p>
          <a:p>
            <a:pPr marL="480060" lvl="2" indent="-160020" algn="l">
              <a:lnSpc>
                <a:spcPts val="2699"/>
              </a:lnSpc>
              <a:buFont typeface="Arial"/>
              <a:buChar char="⚬"/>
            </a:pPr>
            <a:r>
              <a:rPr lang="en-US" sz="2100">
                <a:solidFill>
                  <a:srgbClr val="4C4C4E"/>
                </a:solidFill>
                <a:latin typeface="Gill Sans"/>
                <a:ea typeface="Gill Sans"/>
                <a:cs typeface="Gill Sans"/>
                <a:sym typeface="Gill Sans"/>
              </a:rPr>
              <a:t>Lorem ipsum dolor sit amet, consectetuer adipiscing elit. Nam sed tellus id magna elementum tincidunt. Sed ut perspiciatis unde omnis iste natus error sit voluptatem accusantium doloremque laudantium, totam rem aperiam, eaque ipsa quae ab illo inventore veritatis et quasi architecto beatae vitae dicta.</a:t>
            </a:r>
          </a:p>
          <a:p>
            <a:pPr marL="480060" lvl="2" indent="-160020" algn="l">
              <a:lnSpc>
                <a:spcPts val="2699"/>
              </a:lnSpc>
            </a:pPr>
            <a:endParaRPr lang="en-US" sz="2100">
              <a:solidFill>
                <a:srgbClr val="4C4C4E"/>
              </a:solidFill>
              <a:latin typeface="Gill Sans"/>
              <a:ea typeface="Gill Sans"/>
              <a:cs typeface="Gill Sans"/>
              <a:sym typeface="Gill Sans"/>
            </a:endParaRPr>
          </a:p>
          <a:p>
            <a:pPr marL="480060" lvl="2" indent="-160020" algn="l">
              <a:lnSpc>
                <a:spcPts val="2699"/>
              </a:lnSpc>
              <a:buFont typeface="Arial"/>
              <a:buChar char="⚬"/>
            </a:pPr>
            <a:r>
              <a:rPr lang="en-US" sz="2100">
                <a:solidFill>
                  <a:srgbClr val="4C4C4E"/>
                </a:solidFill>
                <a:latin typeface="Gill Sans"/>
                <a:ea typeface="Gill Sans"/>
                <a:cs typeface="Gill Sans"/>
                <a:sym typeface="Gill Sans"/>
              </a:rPr>
              <a:t>Morbi scelerisque luctus velit. Nulla quis diam. Fusce wisi. Nullam feugiat, turpis at pulvinar vulputate, erat libero tristique tellus, nec.</a:t>
            </a:r>
          </a:p>
          <a:p>
            <a:pPr marL="480060" lvl="2" indent="-160020" algn="l">
              <a:lnSpc>
                <a:spcPts val="2699"/>
              </a:lnSpc>
            </a:pPr>
            <a:endParaRPr lang="en-US" sz="2100">
              <a:solidFill>
                <a:srgbClr val="4C4C4E"/>
              </a:solidFill>
              <a:latin typeface="Gill Sans"/>
              <a:ea typeface="Gill Sans"/>
              <a:cs typeface="Gill Sans"/>
              <a:sym typeface="Gill Sans"/>
            </a:endParaRPr>
          </a:p>
        </p:txBody>
      </p:sp>
      <p:sp>
        <p:nvSpPr>
          <p:cNvPr id="5" name="TextBox 5"/>
          <p:cNvSpPr txBox="1"/>
          <p:nvPr/>
        </p:nvSpPr>
        <p:spPr>
          <a:xfrm>
            <a:off x="1692897" y="1850755"/>
            <a:ext cx="2820381" cy="1152525"/>
          </a:xfrm>
          <a:prstGeom prst="rect">
            <a:avLst/>
          </a:prstGeom>
        </p:spPr>
        <p:txBody>
          <a:bodyPr lIns="0" tIns="0" rIns="0" bIns="0" rtlCol="0" anchor="t">
            <a:spAutoFit/>
          </a:bodyPr>
          <a:lstStyle/>
          <a:p>
            <a:pPr algn="l">
              <a:lnSpc>
                <a:spcPts val="8400"/>
              </a:lnSpc>
            </a:pPr>
            <a:r>
              <a:rPr lang="en-US" sz="6000">
                <a:solidFill>
                  <a:srgbClr val="FFFFFF"/>
                </a:solidFill>
                <a:latin typeface="Gill Sans"/>
                <a:ea typeface="Gill Sans"/>
                <a:cs typeface="Gill Sans"/>
                <a:sym typeface="Gill Sans"/>
              </a:rPr>
              <a:t>Řešení</a:t>
            </a:r>
          </a:p>
        </p:txBody>
      </p:sp>
      <p:sp>
        <p:nvSpPr>
          <p:cNvPr id="6" name="TextBox 6"/>
          <p:cNvSpPr txBox="1"/>
          <p:nvPr/>
        </p:nvSpPr>
        <p:spPr>
          <a:xfrm>
            <a:off x="16217551" y="9264653"/>
            <a:ext cx="1542098" cy="310515"/>
          </a:xfrm>
          <a:prstGeom prst="rect">
            <a:avLst/>
          </a:prstGeom>
        </p:spPr>
        <p:txBody>
          <a:bodyPr lIns="0" tIns="0" rIns="0" bIns="0" rtlCol="0" anchor="t">
            <a:spAutoFit/>
          </a:bodyPr>
          <a:lstStyle/>
          <a:p>
            <a:pPr algn="r">
              <a:lnSpc>
                <a:spcPts val="2310"/>
              </a:lnSpc>
            </a:pPr>
            <a:r>
              <a:rPr lang="en-US" sz="1650" spc="140">
                <a:solidFill>
                  <a:srgbClr val="009FE3"/>
                </a:solidFill>
                <a:latin typeface="Gill Sans"/>
                <a:ea typeface="Gill Sans"/>
                <a:cs typeface="Gill Sans"/>
                <a:sym typeface="Gill Sans"/>
              </a:rPr>
              <a:t>WWW.VSE.CZ</a:t>
            </a:r>
          </a:p>
        </p:txBody>
      </p:sp>
      <p:grpSp>
        <p:nvGrpSpPr>
          <p:cNvPr id="7" name="Group 7"/>
          <p:cNvGrpSpPr/>
          <p:nvPr/>
        </p:nvGrpSpPr>
        <p:grpSpPr>
          <a:xfrm>
            <a:off x="10706129" y="529114"/>
            <a:ext cx="7581871" cy="602590"/>
            <a:chOff x="0" y="0"/>
            <a:chExt cx="10850651" cy="803453"/>
          </a:xfrm>
        </p:grpSpPr>
        <p:sp>
          <p:nvSpPr>
            <p:cNvPr id="8" name="Freeform 8"/>
            <p:cNvSpPr/>
            <p:nvPr/>
          </p:nvSpPr>
          <p:spPr>
            <a:xfrm>
              <a:off x="0" y="0"/>
              <a:ext cx="10850626" cy="803402"/>
            </a:xfrm>
            <a:custGeom>
              <a:avLst/>
              <a:gdLst/>
              <a:ahLst/>
              <a:cxnLst/>
              <a:rect l="l" t="t" r="r" b="b"/>
              <a:pathLst>
                <a:path w="10850626" h="803402">
                  <a:moveTo>
                    <a:pt x="435991" y="0"/>
                  </a:moveTo>
                  <a:lnTo>
                    <a:pt x="10850626" y="0"/>
                  </a:lnTo>
                  <a:lnTo>
                    <a:pt x="10414635" y="803402"/>
                  </a:lnTo>
                  <a:lnTo>
                    <a:pt x="0" y="803402"/>
                  </a:lnTo>
                  <a:lnTo>
                    <a:pt x="435991" y="0"/>
                  </a:lnTo>
                  <a:close/>
                </a:path>
              </a:pathLst>
            </a:custGeom>
            <a:solidFill>
              <a:srgbClr val="009FE3"/>
            </a:solidFill>
          </p:spPr>
          <p:txBody>
            <a:bodyPr/>
            <a:lstStyle/>
            <a:p>
              <a:endParaRPr lang="cs-CZ"/>
            </a:p>
          </p:txBody>
        </p:sp>
      </p:grpSp>
      <p:grpSp>
        <p:nvGrpSpPr>
          <p:cNvPr id="9" name="Group 9"/>
          <p:cNvGrpSpPr/>
          <p:nvPr/>
        </p:nvGrpSpPr>
        <p:grpSpPr>
          <a:xfrm>
            <a:off x="10869625" y="713051"/>
            <a:ext cx="7810986" cy="418652"/>
            <a:chOff x="0" y="0"/>
            <a:chExt cx="10414648" cy="558203"/>
          </a:xfrm>
        </p:grpSpPr>
        <p:sp>
          <p:nvSpPr>
            <p:cNvPr id="10" name="Freeform 10"/>
            <p:cNvSpPr/>
            <p:nvPr/>
          </p:nvSpPr>
          <p:spPr>
            <a:xfrm>
              <a:off x="0" y="0"/>
              <a:ext cx="10414646" cy="558203"/>
            </a:xfrm>
            <a:custGeom>
              <a:avLst/>
              <a:gdLst/>
              <a:ahLst/>
              <a:cxnLst/>
              <a:rect l="l" t="t" r="r" b="b"/>
              <a:pathLst>
                <a:path w="10414646" h="558203">
                  <a:moveTo>
                    <a:pt x="0" y="0"/>
                  </a:moveTo>
                  <a:lnTo>
                    <a:pt x="10414646" y="0"/>
                  </a:lnTo>
                  <a:lnTo>
                    <a:pt x="10414646" y="558203"/>
                  </a:lnTo>
                  <a:lnTo>
                    <a:pt x="0" y="558203"/>
                  </a:lnTo>
                  <a:close/>
                </a:path>
              </a:pathLst>
            </a:custGeom>
            <a:blipFill>
              <a:blip r:embed="rId2">
                <a:alphaModFix amt="0"/>
              </a:blip>
              <a:stretch>
                <a:fillRect t="-313541" b="-313541"/>
              </a:stretch>
            </a:blipFill>
          </p:spPr>
          <p:txBody>
            <a:bodyPr/>
            <a:lstStyle/>
            <a:p>
              <a:endParaRPr lang="cs-CZ"/>
            </a:p>
          </p:txBody>
        </p:sp>
        <p:sp>
          <p:nvSpPr>
            <p:cNvPr id="11" name="TextBox 11"/>
            <p:cNvSpPr txBox="1"/>
            <p:nvPr/>
          </p:nvSpPr>
          <p:spPr>
            <a:xfrm>
              <a:off x="0" y="76200"/>
              <a:ext cx="10414648" cy="482003"/>
            </a:xfrm>
            <a:prstGeom prst="rect">
              <a:avLst/>
            </a:prstGeom>
          </p:spPr>
          <p:txBody>
            <a:bodyPr lIns="0" tIns="0" rIns="0" bIns="0" rtlCol="0" anchor="b"/>
            <a:lstStyle/>
            <a:p>
              <a:pPr algn="l">
                <a:lnSpc>
                  <a:spcPts val="825"/>
                </a:lnSpc>
              </a:pPr>
              <a:r>
                <a:rPr lang="en-US" sz="1650" spc="148">
                  <a:solidFill>
                    <a:srgbClr val="FFFFFF"/>
                  </a:solidFill>
                  <a:latin typeface="Gill Sans"/>
                  <a:ea typeface="Gill Sans"/>
                  <a:cs typeface="Gill Sans"/>
                  <a:sym typeface="Gill Sans"/>
                </a:rPr>
                <a:t>   JMÉNO A PŘÍJMENÍ AUTORA / NÁZEV KATEDRY / ODDĚLENÍ</a:t>
              </a:r>
            </a:p>
          </p:txBody>
        </p:sp>
      </p:grpSp>
      <p:sp>
        <p:nvSpPr>
          <p:cNvPr id="12" name="Freeform 12"/>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3"/>
                </a:ext>
              </a:extLst>
            </a:blip>
            <a:stretch>
              <a:fillRect t="-767" b="-766"/>
            </a:stretch>
          </a:blipFill>
        </p:spPr>
        <p:txBody>
          <a:bodyPr/>
          <a:lstStyle/>
          <a:p>
            <a:endParaRPr lang="cs-CZ"/>
          </a:p>
        </p:txBody>
      </p:sp>
      <p:sp>
        <p:nvSpPr>
          <p:cNvPr id="13" name="TextBox 13"/>
          <p:cNvSpPr txBox="1"/>
          <p:nvPr/>
        </p:nvSpPr>
        <p:spPr>
          <a:xfrm>
            <a:off x="11939759" y="2224964"/>
            <a:ext cx="4716189" cy="6701791"/>
          </a:xfrm>
          <a:prstGeom prst="rect">
            <a:avLst/>
          </a:prstGeom>
        </p:spPr>
        <p:txBody>
          <a:bodyPr lIns="0" tIns="0" rIns="0" bIns="0" rtlCol="0" anchor="t">
            <a:spAutoFit/>
          </a:bodyPr>
          <a:lstStyle/>
          <a:p>
            <a:pPr marL="480060" lvl="2" indent="-160020" algn="l">
              <a:lnSpc>
                <a:spcPts val="2699"/>
              </a:lnSpc>
              <a:buFont typeface="Arial"/>
              <a:buChar char="⚬"/>
            </a:pPr>
            <a:r>
              <a:rPr lang="en-US" sz="2100">
                <a:solidFill>
                  <a:srgbClr val="4C4C4E"/>
                </a:solidFill>
                <a:latin typeface="Gill Sans"/>
                <a:ea typeface="Gill Sans"/>
                <a:cs typeface="Gill Sans"/>
                <a:sym typeface="Gill Sans"/>
              </a:rPr>
              <a:t>Per inceptos hymenaeos. Lorem ipsum dolor sit amet, consectetuer adipiscing elit. Nam sed tellus id magna elementum tincidunt. </a:t>
            </a:r>
          </a:p>
          <a:p>
            <a:pPr marL="480060" lvl="2" indent="-160020" algn="l">
              <a:lnSpc>
                <a:spcPts val="2699"/>
              </a:lnSpc>
            </a:pPr>
            <a:endParaRPr lang="en-US" sz="2100">
              <a:solidFill>
                <a:srgbClr val="4C4C4E"/>
              </a:solidFill>
              <a:latin typeface="Gill Sans"/>
              <a:ea typeface="Gill Sans"/>
              <a:cs typeface="Gill Sans"/>
              <a:sym typeface="Gill Sans"/>
            </a:endParaRPr>
          </a:p>
          <a:p>
            <a:pPr marL="480060" lvl="2" indent="-160020" algn="l">
              <a:lnSpc>
                <a:spcPts val="2699"/>
              </a:lnSpc>
              <a:buFont typeface="Arial"/>
              <a:buChar char="⚬"/>
            </a:pPr>
            <a:r>
              <a:rPr lang="en-US" sz="2100">
                <a:solidFill>
                  <a:srgbClr val="4C4C4E"/>
                </a:solidFill>
                <a:latin typeface="Gill Sans"/>
                <a:ea typeface="Gill Sans"/>
                <a:cs typeface="Gill Sans"/>
                <a:sym typeface="Gill Sans"/>
              </a:rPr>
              <a:t>Lorem ipsum dolor sit amet, consectetuer adipiscing elit. Nam sed tellus id magna elementum tincidunt. Sed ut perspiciatis unde omnis iste natus error sit voluptatem accusantium doloremque laudantium, totam rem aperiam, eaque ipsa quae ab illo inventore veritatis et quasi architecto beatae vitae dicta.</a:t>
            </a:r>
          </a:p>
          <a:p>
            <a:pPr marL="480060" lvl="2" indent="-160020" algn="l">
              <a:lnSpc>
                <a:spcPts val="2699"/>
              </a:lnSpc>
            </a:pPr>
            <a:endParaRPr lang="en-US" sz="2100">
              <a:solidFill>
                <a:srgbClr val="4C4C4E"/>
              </a:solidFill>
              <a:latin typeface="Gill Sans"/>
              <a:ea typeface="Gill Sans"/>
              <a:cs typeface="Gill Sans"/>
              <a:sym typeface="Gill Sans"/>
            </a:endParaRPr>
          </a:p>
          <a:p>
            <a:pPr marL="480060" lvl="2" indent="-160020" algn="l">
              <a:lnSpc>
                <a:spcPts val="2699"/>
              </a:lnSpc>
              <a:buFont typeface="Arial"/>
              <a:buChar char="⚬"/>
            </a:pPr>
            <a:r>
              <a:rPr lang="en-US" sz="2100">
                <a:solidFill>
                  <a:srgbClr val="4C4C4E"/>
                </a:solidFill>
                <a:latin typeface="Gill Sans"/>
                <a:ea typeface="Gill Sans"/>
                <a:cs typeface="Gill Sans"/>
                <a:sym typeface="Gill Sans"/>
              </a:rPr>
              <a:t>Morbi scelerisque luctus velit. Nulla quis diam. Fusce wisi. Nullam feugiat, turpis at pulvinar vulputate, erat libero tristique tellus, nec.</a:t>
            </a:r>
          </a:p>
          <a:p>
            <a:pPr marL="480060" lvl="2" indent="-160020" algn="l">
              <a:lnSpc>
                <a:spcPts val="2699"/>
              </a:lnSpc>
            </a:pPr>
            <a:endParaRPr lang="en-US" sz="2100">
              <a:solidFill>
                <a:srgbClr val="4C4C4E"/>
              </a:solidFill>
              <a:latin typeface="Gill Sans"/>
              <a:ea typeface="Gill Sans"/>
              <a:cs typeface="Gill Sans"/>
              <a:sym typeface="Gill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626798" y="0"/>
            <a:ext cx="12663011" cy="10287000"/>
            <a:chOff x="0" y="0"/>
            <a:chExt cx="16884015" cy="13716000"/>
          </a:xfrm>
        </p:grpSpPr>
        <p:sp>
          <p:nvSpPr>
            <p:cNvPr id="3" name="Freeform 3"/>
            <p:cNvSpPr/>
            <p:nvPr/>
          </p:nvSpPr>
          <p:spPr>
            <a:xfrm>
              <a:off x="0" y="0"/>
              <a:ext cx="16884014" cy="13716000"/>
            </a:xfrm>
            <a:custGeom>
              <a:avLst/>
              <a:gdLst/>
              <a:ahLst/>
              <a:cxnLst/>
              <a:rect l="l" t="t" r="r" b="b"/>
              <a:pathLst>
                <a:path w="16884014" h="13716000">
                  <a:moveTo>
                    <a:pt x="5497322" y="0"/>
                  </a:moveTo>
                  <a:lnTo>
                    <a:pt x="0" y="13716000"/>
                  </a:lnTo>
                  <a:lnTo>
                    <a:pt x="16884014" y="13716000"/>
                  </a:lnTo>
                  <a:lnTo>
                    <a:pt x="16884014" y="0"/>
                  </a:lnTo>
                  <a:close/>
                </a:path>
              </a:pathLst>
            </a:custGeom>
            <a:blipFill>
              <a:blip r:embed="rId2"/>
              <a:stretch>
                <a:fillRect t="-29" b="-29"/>
              </a:stretch>
            </a:blipFill>
          </p:spPr>
          <p:txBody>
            <a:bodyPr/>
            <a:lstStyle/>
            <a:p>
              <a:endParaRPr lang="cs-CZ"/>
            </a:p>
          </p:txBody>
        </p:sp>
      </p:grpSp>
      <p:grpSp>
        <p:nvGrpSpPr>
          <p:cNvPr id="4" name="Group 4"/>
          <p:cNvGrpSpPr/>
          <p:nvPr/>
        </p:nvGrpSpPr>
        <p:grpSpPr>
          <a:xfrm>
            <a:off x="3491865" y="0"/>
            <a:ext cx="6270612" cy="10287000"/>
            <a:chOff x="0" y="0"/>
            <a:chExt cx="8360816" cy="13716000"/>
          </a:xfrm>
        </p:grpSpPr>
        <p:sp>
          <p:nvSpPr>
            <p:cNvPr id="5" name="Freeform 5"/>
            <p:cNvSpPr/>
            <p:nvPr/>
          </p:nvSpPr>
          <p:spPr>
            <a:xfrm>
              <a:off x="0" y="0"/>
              <a:ext cx="8360791" cy="13716000"/>
            </a:xfrm>
            <a:custGeom>
              <a:avLst/>
              <a:gdLst/>
              <a:ahLst/>
              <a:cxnLst/>
              <a:rect l="l" t="t" r="r" b="b"/>
              <a:pathLst>
                <a:path w="8360791" h="13716000">
                  <a:moveTo>
                    <a:pt x="0" y="0"/>
                  </a:moveTo>
                  <a:lnTo>
                    <a:pt x="0" y="13716000"/>
                  </a:lnTo>
                  <a:lnTo>
                    <a:pt x="2877439" y="13716000"/>
                  </a:lnTo>
                  <a:lnTo>
                    <a:pt x="8360791" y="34925"/>
                  </a:lnTo>
                  <a:lnTo>
                    <a:pt x="8360791" y="0"/>
                  </a:lnTo>
                  <a:close/>
                </a:path>
              </a:pathLst>
            </a:custGeom>
            <a:solidFill>
              <a:srgbClr val="009FE3"/>
            </a:solidFill>
          </p:spPr>
          <p:txBody>
            <a:bodyPr/>
            <a:lstStyle/>
            <a:p>
              <a:endParaRPr lang="cs-CZ"/>
            </a:p>
          </p:txBody>
        </p:sp>
      </p:grpSp>
      <p:sp>
        <p:nvSpPr>
          <p:cNvPr id="6" name="Freeform 6"/>
          <p:cNvSpPr/>
          <p:nvPr/>
        </p:nvSpPr>
        <p:spPr>
          <a:xfrm>
            <a:off x="0" y="-108499"/>
            <a:ext cx="3908031" cy="10395499"/>
          </a:xfrm>
          <a:custGeom>
            <a:avLst/>
            <a:gdLst/>
            <a:ahLst/>
            <a:cxnLst/>
            <a:rect l="l" t="t" r="r" b="b"/>
            <a:pathLst>
              <a:path w="3908031" h="10395499">
                <a:moveTo>
                  <a:pt x="0" y="0"/>
                </a:moveTo>
                <a:lnTo>
                  <a:pt x="3908031" y="0"/>
                </a:lnTo>
                <a:lnTo>
                  <a:pt x="3908031" y="10395499"/>
                </a:lnTo>
                <a:lnTo>
                  <a:pt x="0" y="1039549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cs-CZ"/>
          </a:p>
        </p:txBody>
      </p:sp>
      <p:sp>
        <p:nvSpPr>
          <p:cNvPr id="7" name="TextBox 7"/>
          <p:cNvSpPr txBox="1"/>
          <p:nvPr/>
        </p:nvSpPr>
        <p:spPr>
          <a:xfrm>
            <a:off x="1692897" y="8806663"/>
            <a:ext cx="2796183" cy="310515"/>
          </a:xfrm>
          <a:prstGeom prst="rect">
            <a:avLst/>
          </a:prstGeom>
        </p:spPr>
        <p:txBody>
          <a:bodyPr lIns="0" tIns="0" rIns="0" bIns="0" rtlCol="0" anchor="t">
            <a:spAutoFit/>
          </a:bodyPr>
          <a:lstStyle/>
          <a:p>
            <a:pPr algn="l">
              <a:lnSpc>
                <a:spcPts val="2310"/>
              </a:lnSpc>
            </a:pPr>
            <a:r>
              <a:rPr lang="en-US" sz="1650" spc="160">
                <a:solidFill>
                  <a:srgbClr val="FFFFFF"/>
                </a:solidFill>
                <a:latin typeface="Gill Sans"/>
                <a:ea typeface="Gill Sans"/>
                <a:cs typeface="Gill Sans"/>
                <a:sym typeface="Gill Sans"/>
              </a:rPr>
              <a:t>JMENO.PRIJMENI@VSE.CZ</a:t>
            </a:r>
          </a:p>
        </p:txBody>
      </p:sp>
      <p:sp>
        <p:nvSpPr>
          <p:cNvPr id="8" name="TextBox 8"/>
          <p:cNvSpPr txBox="1"/>
          <p:nvPr/>
        </p:nvSpPr>
        <p:spPr>
          <a:xfrm>
            <a:off x="1692897" y="2259759"/>
            <a:ext cx="4430268" cy="1765303"/>
          </a:xfrm>
          <a:prstGeom prst="rect">
            <a:avLst/>
          </a:prstGeom>
        </p:spPr>
        <p:txBody>
          <a:bodyPr lIns="0" tIns="0" rIns="0" bIns="0" rtlCol="0" anchor="t">
            <a:spAutoFit/>
          </a:bodyPr>
          <a:lstStyle/>
          <a:p>
            <a:pPr algn="l">
              <a:lnSpc>
                <a:spcPts val="6424"/>
              </a:lnSpc>
            </a:pPr>
            <a:r>
              <a:rPr lang="en-US" sz="6000" spc="48">
                <a:solidFill>
                  <a:srgbClr val="FFFFFF"/>
                </a:solidFill>
                <a:latin typeface="Gill Sans"/>
                <a:ea typeface="Gill Sans"/>
                <a:cs typeface="Gill Sans"/>
                <a:sym typeface="Gill Sans"/>
              </a:rPr>
              <a:t>Děkuji </a:t>
            </a:r>
          </a:p>
          <a:p>
            <a:pPr algn="l">
              <a:lnSpc>
                <a:spcPts val="6424"/>
              </a:lnSpc>
            </a:pPr>
            <a:r>
              <a:rPr lang="en-US" sz="6000" spc="48">
                <a:solidFill>
                  <a:srgbClr val="FFFFFF"/>
                </a:solidFill>
                <a:latin typeface="Gill Sans"/>
                <a:ea typeface="Gill Sans"/>
                <a:cs typeface="Gill Sans"/>
                <a:sym typeface="Gill Sans"/>
              </a:rPr>
              <a:t>za pozornost!</a:t>
            </a:r>
          </a:p>
        </p:txBody>
      </p:sp>
      <p:sp>
        <p:nvSpPr>
          <p:cNvPr id="9" name="TextBox 9"/>
          <p:cNvSpPr txBox="1"/>
          <p:nvPr/>
        </p:nvSpPr>
        <p:spPr>
          <a:xfrm>
            <a:off x="1692897" y="6764217"/>
            <a:ext cx="3720332" cy="1426845"/>
          </a:xfrm>
          <a:prstGeom prst="rect">
            <a:avLst/>
          </a:prstGeom>
        </p:spPr>
        <p:txBody>
          <a:bodyPr lIns="0" tIns="0" rIns="0" bIns="0" rtlCol="0" anchor="t">
            <a:spAutoFit/>
          </a:bodyPr>
          <a:lstStyle/>
          <a:p>
            <a:pPr algn="l">
              <a:lnSpc>
                <a:spcPts val="5355"/>
              </a:lnSpc>
            </a:pPr>
            <a:r>
              <a:rPr lang="en-US" sz="4200">
                <a:solidFill>
                  <a:srgbClr val="FFFFFF"/>
                </a:solidFill>
                <a:latin typeface="Gill Sans"/>
                <a:ea typeface="Gill Sans"/>
                <a:cs typeface="Gill Sans"/>
                <a:sym typeface="Gill Sans"/>
              </a:rPr>
              <a:t>Jméno a příjmení autora</a:t>
            </a:r>
          </a:p>
        </p:txBody>
      </p:sp>
      <p:sp>
        <p:nvSpPr>
          <p:cNvPr id="10" name="Freeform 10"/>
          <p:cNvSpPr/>
          <p:nvPr/>
        </p:nvSpPr>
        <p:spPr>
          <a:xfrm>
            <a:off x="444760" y="444741"/>
            <a:ext cx="2995403" cy="730510"/>
          </a:xfrm>
          <a:custGeom>
            <a:avLst/>
            <a:gdLst/>
            <a:ahLst/>
            <a:cxnLst/>
            <a:rect l="l" t="t" r="r" b="b"/>
            <a:pathLst>
              <a:path w="2995403" h="730510">
                <a:moveTo>
                  <a:pt x="0" y="0"/>
                </a:moveTo>
                <a:lnTo>
                  <a:pt x="2995403" y="0"/>
                </a:lnTo>
                <a:lnTo>
                  <a:pt x="2995403" y="730511"/>
                </a:lnTo>
                <a:lnTo>
                  <a:pt x="0" y="730511"/>
                </a:lnTo>
                <a:lnTo>
                  <a:pt x="0" y="0"/>
                </a:lnTo>
                <a:close/>
              </a:path>
            </a:pathLst>
          </a:custGeom>
          <a:blipFill>
            <a:blip>
              <a:extLst>
                <a:ext uri="{96DAC541-7B7A-43D3-8B79-37D633B846F1}">
                  <asvg:svgBlip xmlns:asvg="http://schemas.microsoft.com/office/drawing/2016/SVG/main" r:embed="rId4"/>
                </a:ext>
              </a:extLst>
            </a:blip>
            <a:stretch>
              <a:fillRect t="-767" b="-766"/>
            </a:stretch>
          </a:blipFill>
        </p:spPr>
        <p:txBody>
          <a:bodyPr/>
          <a:lstStyle/>
          <a:p>
            <a:endParaRPr lang="cs-CZ"/>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780</Words>
  <Application>Microsoft Office PowerPoint</Application>
  <PresentationFormat>Vlastní</PresentationFormat>
  <Paragraphs>68</Paragraphs>
  <Slides>10</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10</vt:i4>
      </vt:variant>
    </vt:vector>
  </HeadingPairs>
  <TitlesOfParts>
    <vt:vector size="16" baseType="lpstr">
      <vt:lpstr>Gill Sans Light</vt:lpstr>
      <vt:lpstr>Gill Sans</vt:lpstr>
      <vt:lpstr>Gill Sans Medium</vt:lpstr>
      <vt:lpstr>Calibri</vt:lpstr>
      <vt:lpstr>Arial</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cp:lastModifiedBy>Natálie Kopecká</cp:lastModifiedBy>
  <cp:revision>2</cp:revision>
  <dcterms:created xsi:type="dcterms:W3CDTF">2006-08-16T00:00:00Z</dcterms:created>
  <dcterms:modified xsi:type="dcterms:W3CDTF">2026-08-21T10:24:49Z</dcterms:modified>
  <dc:identifier>DAHRgvfq8zg</dc:identifier>
</cp:coreProperties>
</file>